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sldIdLst>
    <p:sldId id="276" r:id="rId2"/>
    <p:sldId id="277" r:id="rId3"/>
    <p:sldId id="278" r:id="rId4"/>
    <p:sldId id="279" r:id="rId5"/>
    <p:sldId id="280" r:id="rId6"/>
    <p:sldId id="281" r:id="rId7"/>
    <p:sldId id="282" r:id="rId8"/>
    <p:sldId id="28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76EF08-5024-4730-88DF-CBAB5F4EC1C3}" v="22" dt="2026-06-19T13:08:27.646"/>
    <p1510:client id="{C060478F-7F63-4B61-9445-3BA2453A2F88}" v="2" dt="2026-06-19T13:20:54.4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135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BAE8D0-1345-4861-8B89-DD949C5BCC46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95860D10-70B4-45CF-9B77-F3C7ADFB2D0D}">
      <dgm:prSet/>
      <dgm:spPr/>
      <dgm:t>
        <a:bodyPr/>
        <a:lstStyle/>
        <a:p>
          <a:r>
            <a:rPr lang="tr-TR" b="1"/>
            <a:t>TÜRKÜNİB (Türk Üniversiteler Birliği)</a:t>
          </a:r>
          <a:r>
            <a:rPr lang="tr-TR"/>
            <a:t> çatısı altında yürütülen uluslararası bir değişim programıdır.</a:t>
          </a:r>
          <a:endParaRPr lang="en-US"/>
        </a:p>
      </dgm:t>
    </dgm:pt>
    <dgm:pt modelId="{91CBD1B2-A914-41B3-9964-4120CA0226E8}" type="parTrans" cxnId="{06DD55D9-6FE4-4FC6-83DC-6F5297390EE4}">
      <dgm:prSet/>
      <dgm:spPr/>
      <dgm:t>
        <a:bodyPr/>
        <a:lstStyle/>
        <a:p>
          <a:endParaRPr lang="en-US"/>
        </a:p>
      </dgm:t>
    </dgm:pt>
    <dgm:pt modelId="{4D760CA5-C04E-41CB-B2E3-EC2E2734D060}" type="sibTrans" cxnId="{06DD55D9-6FE4-4FC6-83DC-6F5297390EE4}">
      <dgm:prSet/>
      <dgm:spPr/>
      <dgm:t>
        <a:bodyPr/>
        <a:lstStyle/>
        <a:p>
          <a:endParaRPr lang="en-US"/>
        </a:p>
      </dgm:t>
    </dgm:pt>
    <dgm:pt modelId="{0FAB1E2C-A598-40F9-A502-0D0315E2FA95}">
      <dgm:prSet/>
      <dgm:spPr/>
      <dgm:t>
        <a:bodyPr/>
        <a:lstStyle/>
        <a:p>
          <a:r>
            <a:rPr lang="tr-TR"/>
            <a:t>Türk dünyasındaki yükseköğretim kurumları arasında </a:t>
          </a:r>
          <a:r>
            <a:rPr lang="tr-TR" b="1"/>
            <a:t>öğrenci ve akademisyen değişimini</a:t>
          </a:r>
          <a:r>
            <a:rPr lang="tr-TR"/>
            <a:t> hedefler.</a:t>
          </a:r>
          <a:endParaRPr lang="en-US"/>
        </a:p>
      </dgm:t>
    </dgm:pt>
    <dgm:pt modelId="{A4230367-39CD-46D5-AD64-787AF81F41AB}" type="parTrans" cxnId="{35D5DD27-DAF1-4DFA-8D52-C20A22C88D76}">
      <dgm:prSet/>
      <dgm:spPr/>
      <dgm:t>
        <a:bodyPr/>
        <a:lstStyle/>
        <a:p>
          <a:endParaRPr lang="en-US"/>
        </a:p>
      </dgm:t>
    </dgm:pt>
    <dgm:pt modelId="{49FCC426-4521-4CF8-8D91-90F8EA818A8A}" type="sibTrans" cxnId="{35D5DD27-DAF1-4DFA-8D52-C20A22C88D76}">
      <dgm:prSet/>
      <dgm:spPr/>
      <dgm:t>
        <a:bodyPr/>
        <a:lstStyle/>
        <a:p>
          <a:endParaRPr lang="en-US"/>
        </a:p>
      </dgm:t>
    </dgm:pt>
    <dgm:pt modelId="{CBC087D3-6C96-4167-91BC-2F9C45A9892B}">
      <dgm:prSet/>
      <dgm:spPr/>
      <dgm:t>
        <a:bodyPr/>
        <a:lstStyle/>
        <a:p>
          <a:r>
            <a:rPr lang="tr-TR"/>
            <a:t>Erasmus veya Farabi programlarının "Türk Dünyası" odaklı versiyonu olarak düşünülebilir.</a:t>
          </a:r>
          <a:endParaRPr lang="en-US"/>
        </a:p>
      </dgm:t>
    </dgm:pt>
    <dgm:pt modelId="{BA4747A5-8F22-428F-9ED7-A0C65E4CAA5E}" type="parTrans" cxnId="{6A37CCF3-29D8-4D30-978C-348BDC76EAF5}">
      <dgm:prSet/>
      <dgm:spPr/>
      <dgm:t>
        <a:bodyPr/>
        <a:lstStyle/>
        <a:p>
          <a:endParaRPr lang="en-US"/>
        </a:p>
      </dgm:t>
    </dgm:pt>
    <dgm:pt modelId="{ABB6A083-575C-4086-A188-797C865D6F96}" type="sibTrans" cxnId="{6A37CCF3-29D8-4D30-978C-348BDC76EAF5}">
      <dgm:prSet/>
      <dgm:spPr/>
      <dgm:t>
        <a:bodyPr/>
        <a:lstStyle/>
        <a:p>
          <a:endParaRPr lang="en-US"/>
        </a:p>
      </dgm:t>
    </dgm:pt>
    <dgm:pt modelId="{BA79A78A-B58E-4FC9-BB04-63E1158860F5}">
      <dgm:prSet/>
      <dgm:spPr/>
      <dgm:t>
        <a:bodyPr/>
        <a:lstStyle/>
        <a:p>
          <a:r>
            <a:rPr lang="tr-TR"/>
            <a:t>Amacı; Türk devletleri arasında bilimsel, kültürel ve akademik iş birliğini en üst düzeye çıkarmaktır.</a:t>
          </a:r>
          <a:endParaRPr lang="en-US"/>
        </a:p>
      </dgm:t>
    </dgm:pt>
    <dgm:pt modelId="{E8CFEA64-0E59-41FF-98AD-0805DB29D1D5}" type="parTrans" cxnId="{DF1FBBB9-2EED-447D-823A-6777BB446D56}">
      <dgm:prSet/>
      <dgm:spPr/>
      <dgm:t>
        <a:bodyPr/>
        <a:lstStyle/>
        <a:p>
          <a:endParaRPr lang="en-US"/>
        </a:p>
      </dgm:t>
    </dgm:pt>
    <dgm:pt modelId="{3BD3E291-A34E-46E6-8C06-D1956DA8349B}" type="sibTrans" cxnId="{DF1FBBB9-2EED-447D-823A-6777BB446D56}">
      <dgm:prSet/>
      <dgm:spPr/>
      <dgm:t>
        <a:bodyPr/>
        <a:lstStyle/>
        <a:p>
          <a:endParaRPr lang="en-US"/>
        </a:p>
      </dgm:t>
    </dgm:pt>
    <dgm:pt modelId="{7CB8D17B-00FA-4077-8836-9D48C2310F8D}" type="pres">
      <dgm:prSet presAssocID="{36BAE8D0-1345-4861-8B89-DD949C5BCC46}" presName="vert0" presStyleCnt="0">
        <dgm:presLayoutVars>
          <dgm:dir/>
          <dgm:animOne val="branch"/>
          <dgm:animLvl val="lvl"/>
        </dgm:presLayoutVars>
      </dgm:prSet>
      <dgm:spPr/>
    </dgm:pt>
    <dgm:pt modelId="{BC338B55-0B33-41C5-99CB-89755B87F57C}" type="pres">
      <dgm:prSet presAssocID="{95860D10-70B4-45CF-9B77-F3C7ADFB2D0D}" presName="thickLine" presStyleLbl="alignNode1" presStyleIdx="0" presStyleCnt="4"/>
      <dgm:spPr/>
    </dgm:pt>
    <dgm:pt modelId="{DA74F60A-95C8-44AF-BB04-4617FE8E1BEE}" type="pres">
      <dgm:prSet presAssocID="{95860D10-70B4-45CF-9B77-F3C7ADFB2D0D}" presName="horz1" presStyleCnt="0"/>
      <dgm:spPr/>
    </dgm:pt>
    <dgm:pt modelId="{4BD2E192-5340-419C-BC98-CB2C5A006E04}" type="pres">
      <dgm:prSet presAssocID="{95860D10-70B4-45CF-9B77-F3C7ADFB2D0D}" presName="tx1" presStyleLbl="revTx" presStyleIdx="0" presStyleCnt="4"/>
      <dgm:spPr/>
    </dgm:pt>
    <dgm:pt modelId="{B04CBC3C-A485-4C20-BDC4-610049D219E6}" type="pres">
      <dgm:prSet presAssocID="{95860D10-70B4-45CF-9B77-F3C7ADFB2D0D}" presName="vert1" presStyleCnt="0"/>
      <dgm:spPr/>
    </dgm:pt>
    <dgm:pt modelId="{7D17CA32-9E80-4F70-A245-B8EE17B634EE}" type="pres">
      <dgm:prSet presAssocID="{0FAB1E2C-A598-40F9-A502-0D0315E2FA95}" presName="thickLine" presStyleLbl="alignNode1" presStyleIdx="1" presStyleCnt="4"/>
      <dgm:spPr/>
    </dgm:pt>
    <dgm:pt modelId="{F482BE3C-A8C9-4EC9-A1C6-C86F436CDC4E}" type="pres">
      <dgm:prSet presAssocID="{0FAB1E2C-A598-40F9-A502-0D0315E2FA95}" presName="horz1" presStyleCnt="0"/>
      <dgm:spPr/>
    </dgm:pt>
    <dgm:pt modelId="{78D66E6E-AD11-4D17-8CAD-AEAA2912287D}" type="pres">
      <dgm:prSet presAssocID="{0FAB1E2C-A598-40F9-A502-0D0315E2FA95}" presName="tx1" presStyleLbl="revTx" presStyleIdx="1" presStyleCnt="4"/>
      <dgm:spPr/>
    </dgm:pt>
    <dgm:pt modelId="{E92FB319-DDE2-45FE-9B72-BC17C34A9026}" type="pres">
      <dgm:prSet presAssocID="{0FAB1E2C-A598-40F9-A502-0D0315E2FA95}" presName="vert1" presStyleCnt="0"/>
      <dgm:spPr/>
    </dgm:pt>
    <dgm:pt modelId="{20C7CCFE-D93A-4BF9-A15E-02A467EAB682}" type="pres">
      <dgm:prSet presAssocID="{CBC087D3-6C96-4167-91BC-2F9C45A9892B}" presName="thickLine" presStyleLbl="alignNode1" presStyleIdx="2" presStyleCnt="4"/>
      <dgm:spPr/>
    </dgm:pt>
    <dgm:pt modelId="{33FBB7E2-14F5-4AA6-9ED0-023658CC6A0E}" type="pres">
      <dgm:prSet presAssocID="{CBC087D3-6C96-4167-91BC-2F9C45A9892B}" presName="horz1" presStyleCnt="0"/>
      <dgm:spPr/>
    </dgm:pt>
    <dgm:pt modelId="{D08566A0-9742-4C1A-B070-C0E3F1D01839}" type="pres">
      <dgm:prSet presAssocID="{CBC087D3-6C96-4167-91BC-2F9C45A9892B}" presName="tx1" presStyleLbl="revTx" presStyleIdx="2" presStyleCnt="4"/>
      <dgm:spPr/>
    </dgm:pt>
    <dgm:pt modelId="{CD140DAB-8C03-49B3-A40B-7183E87816E3}" type="pres">
      <dgm:prSet presAssocID="{CBC087D3-6C96-4167-91BC-2F9C45A9892B}" presName="vert1" presStyleCnt="0"/>
      <dgm:spPr/>
    </dgm:pt>
    <dgm:pt modelId="{DDFF1A30-34DE-44F6-BB6D-E64A52B9977A}" type="pres">
      <dgm:prSet presAssocID="{BA79A78A-B58E-4FC9-BB04-63E1158860F5}" presName="thickLine" presStyleLbl="alignNode1" presStyleIdx="3" presStyleCnt="4"/>
      <dgm:spPr/>
    </dgm:pt>
    <dgm:pt modelId="{A0E38A6B-6655-4F2C-B4DF-80C6CEF74CDC}" type="pres">
      <dgm:prSet presAssocID="{BA79A78A-B58E-4FC9-BB04-63E1158860F5}" presName="horz1" presStyleCnt="0"/>
      <dgm:spPr/>
    </dgm:pt>
    <dgm:pt modelId="{45103E2F-5F78-4DE5-97EB-0F3E0277E3B7}" type="pres">
      <dgm:prSet presAssocID="{BA79A78A-B58E-4FC9-BB04-63E1158860F5}" presName="tx1" presStyleLbl="revTx" presStyleIdx="3" presStyleCnt="4"/>
      <dgm:spPr/>
    </dgm:pt>
    <dgm:pt modelId="{D0947FD0-88D4-4C0B-9E15-1A5DA9E72D9E}" type="pres">
      <dgm:prSet presAssocID="{BA79A78A-B58E-4FC9-BB04-63E1158860F5}" presName="vert1" presStyleCnt="0"/>
      <dgm:spPr/>
    </dgm:pt>
  </dgm:ptLst>
  <dgm:cxnLst>
    <dgm:cxn modelId="{6A2FED08-ECA1-4B44-92C3-67B0089E34A6}" type="presOf" srcId="{BA79A78A-B58E-4FC9-BB04-63E1158860F5}" destId="{45103E2F-5F78-4DE5-97EB-0F3E0277E3B7}" srcOrd="0" destOrd="0" presId="urn:microsoft.com/office/officeart/2008/layout/LinedList"/>
    <dgm:cxn modelId="{35D5DD27-DAF1-4DFA-8D52-C20A22C88D76}" srcId="{36BAE8D0-1345-4861-8B89-DD949C5BCC46}" destId="{0FAB1E2C-A598-40F9-A502-0D0315E2FA95}" srcOrd="1" destOrd="0" parTransId="{A4230367-39CD-46D5-AD64-787AF81F41AB}" sibTransId="{49FCC426-4521-4CF8-8D91-90F8EA818A8A}"/>
    <dgm:cxn modelId="{4077374C-8C1F-4BCB-AFA7-F746A111C9CD}" type="presOf" srcId="{36BAE8D0-1345-4861-8B89-DD949C5BCC46}" destId="{7CB8D17B-00FA-4077-8836-9D48C2310F8D}" srcOrd="0" destOrd="0" presId="urn:microsoft.com/office/officeart/2008/layout/LinedList"/>
    <dgm:cxn modelId="{C08891AC-4A80-4B4B-8F5E-79CBF8E21BE1}" type="presOf" srcId="{0FAB1E2C-A598-40F9-A502-0D0315E2FA95}" destId="{78D66E6E-AD11-4D17-8CAD-AEAA2912287D}" srcOrd="0" destOrd="0" presId="urn:microsoft.com/office/officeart/2008/layout/LinedList"/>
    <dgm:cxn modelId="{6823EDB2-19D8-4016-8AFE-7F9259980159}" type="presOf" srcId="{95860D10-70B4-45CF-9B77-F3C7ADFB2D0D}" destId="{4BD2E192-5340-419C-BC98-CB2C5A006E04}" srcOrd="0" destOrd="0" presId="urn:microsoft.com/office/officeart/2008/layout/LinedList"/>
    <dgm:cxn modelId="{DF1FBBB9-2EED-447D-823A-6777BB446D56}" srcId="{36BAE8D0-1345-4861-8B89-DD949C5BCC46}" destId="{BA79A78A-B58E-4FC9-BB04-63E1158860F5}" srcOrd="3" destOrd="0" parTransId="{E8CFEA64-0E59-41FF-98AD-0805DB29D1D5}" sibTransId="{3BD3E291-A34E-46E6-8C06-D1956DA8349B}"/>
    <dgm:cxn modelId="{2E7DBACF-5803-403F-A141-0C0E9C38C902}" type="presOf" srcId="{CBC087D3-6C96-4167-91BC-2F9C45A9892B}" destId="{D08566A0-9742-4C1A-B070-C0E3F1D01839}" srcOrd="0" destOrd="0" presId="urn:microsoft.com/office/officeart/2008/layout/LinedList"/>
    <dgm:cxn modelId="{06DD55D9-6FE4-4FC6-83DC-6F5297390EE4}" srcId="{36BAE8D0-1345-4861-8B89-DD949C5BCC46}" destId="{95860D10-70B4-45CF-9B77-F3C7ADFB2D0D}" srcOrd="0" destOrd="0" parTransId="{91CBD1B2-A914-41B3-9964-4120CA0226E8}" sibTransId="{4D760CA5-C04E-41CB-B2E3-EC2E2734D060}"/>
    <dgm:cxn modelId="{6A37CCF3-29D8-4D30-978C-348BDC76EAF5}" srcId="{36BAE8D0-1345-4861-8B89-DD949C5BCC46}" destId="{CBC087D3-6C96-4167-91BC-2F9C45A9892B}" srcOrd="2" destOrd="0" parTransId="{BA4747A5-8F22-428F-9ED7-A0C65E4CAA5E}" sibTransId="{ABB6A083-575C-4086-A188-797C865D6F96}"/>
    <dgm:cxn modelId="{64740E5F-2B29-4AF2-B578-FFF166166B61}" type="presParOf" srcId="{7CB8D17B-00FA-4077-8836-9D48C2310F8D}" destId="{BC338B55-0B33-41C5-99CB-89755B87F57C}" srcOrd="0" destOrd="0" presId="urn:microsoft.com/office/officeart/2008/layout/LinedList"/>
    <dgm:cxn modelId="{5472E910-AD86-4172-AC73-1004FC6C4BC7}" type="presParOf" srcId="{7CB8D17B-00FA-4077-8836-9D48C2310F8D}" destId="{DA74F60A-95C8-44AF-BB04-4617FE8E1BEE}" srcOrd="1" destOrd="0" presId="urn:microsoft.com/office/officeart/2008/layout/LinedList"/>
    <dgm:cxn modelId="{B232C977-1C63-438A-8EFD-A9BCD4AC7DCB}" type="presParOf" srcId="{DA74F60A-95C8-44AF-BB04-4617FE8E1BEE}" destId="{4BD2E192-5340-419C-BC98-CB2C5A006E04}" srcOrd="0" destOrd="0" presId="urn:microsoft.com/office/officeart/2008/layout/LinedList"/>
    <dgm:cxn modelId="{3696A3FA-342C-478F-BC4B-CEF4DCCFE2B8}" type="presParOf" srcId="{DA74F60A-95C8-44AF-BB04-4617FE8E1BEE}" destId="{B04CBC3C-A485-4C20-BDC4-610049D219E6}" srcOrd="1" destOrd="0" presId="urn:microsoft.com/office/officeart/2008/layout/LinedList"/>
    <dgm:cxn modelId="{1C9C7D06-4DE6-4A3D-9B8A-7DC06FA59401}" type="presParOf" srcId="{7CB8D17B-00FA-4077-8836-9D48C2310F8D}" destId="{7D17CA32-9E80-4F70-A245-B8EE17B634EE}" srcOrd="2" destOrd="0" presId="urn:microsoft.com/office/officeart/2008/layout/LinedList"/>
    <dgm:cxn modelId="{273A6916-FA24-4F85-BFE4-059EE6BB81E3}" type="presParOf" srcId="{7CB8D17B-00FA-4077-8836-9D48C2310F8D}" destId="{F482BE3C-A8C9-4EC9-A1C6-C86F436CDC4E}" srcOrd="3" destOrd="0" presId="urn:microsoft.com/office/officeart/2008/layout/LinedList"/>
    <dgm:cxn modelId="{961C6403-4167-4FE8-862C-F2F518050839}" type="presParOf" srcId="{F482BE3C-A8C9-4EC9-A1C6-C86F436CDC4E}" destId="{78D66E6E-AD11-4D17-8CAD-AEAA2912287D}" srcOrd="0" destOrd="0" presId="urn:microsoft.com/office/officeart/2008/layout/LinedList"/>
    <dgm:cxn modelId="{5B77AE40-DFE4-42AB-B063-5D3F30E4F602}" type="presParOf" srcId="{F482BE3C-A8C9-4EC9-A1C6-C86F436CDC4E}" destId="{E92FB319-DDE2-45FE-9B72-BC17C34A9026}" srcOrd="1" destOrd="0" presId="urn:microsoft.com/office/officeart/2008/layout/LinedList"/>
    <dgm:cxn modelId="{62607F97-30B1-4247-8191-94AB5B79E5CE}" type="presParOf" srcId="{7CB8D17B-00FA-4077-8836-9D48C2310F8D}" destId="{20C7CCFE-D93A-4BF9-A15E-02A467EAB682}" srcOrd="4" destOrd="0" presId="urn:microsoft.com/office/officeart/2008/layout/LinedList"/>
    <dgm:cxn modelId="{BC13AA06-F737-46F3-91FA-D296DB1DB7E1}" type="presParOf" srcId="{7CB8D17B-00FA-4077-8836-9D48C2310F8D}" destId="{33FBB7E2-14F5-4AA6-9ED0-023658CC6A0E}" srcOrd="5" destOrd="0" presId="urn:microsoft.com/office/officeart/2008/layout/LinedList"/>
    <dgm:cxn modelId="{260D8DC1-A95F-49B8-94A6-334A78A114F7}" type="presParOf" srcId="{33FBB7E2-14F5-4AA6-9ED0-023658CC6A0E}" destId="{D08566A0-9742-4C1A-B070-C0E3F1D01839}" srcOrd="0" destOrd="0" presId="urn:microsoft.com/office/officeart/2008/layout/LinedList"/>
    <dgm:cxn modelId="{B28466D2-9E54-46A4-BE25-DAFD00E3C247}" type="presParOf" srcId="{33FBB7E2-14F5-4AA6-9ED0-023658CC6A0E}" destId="{CD140DAB-8C03-49B3-A40B-7183E87816E3}" srcOrd="1" destOrd="0" presId="urn:microsoft.com/office/officeart/2008/layout/LinedList"/>
    <dgm:cxn modelId="{8C41908A-80CB-4AEA-831E-A6DA353FA3FE}" type="presParOf" srcId="{7CB8D17B-00FA-4077-8836-9D48C2310F8D}" destId="{DDFF1A30-34DE-44F6-BB6D-E64A52B9977A}" srcOrd="6" destOrd="0" presId="urn:microsoft.com/office/officeart/2008/layout/LinedList"/>
    <dgm:cxn modelId="{B95BF476-A805-425A-89DA-CC3BAC231A4A}" type="presParOf" srcId="{7CB8D17B-00FA-4077-8836-9D48C2310F8D}" destId="{A0E38A6B-6655-4F2C-B4DF-80C6CEF74CDC}" srcOrd="7" destOrd="0" presId="urn:microsoft.com/office/officeart/2008/layout/LinedList"/>
    <dgm:cxn modelId="{D158672D-748D-4890-B8CE-F73AAA7D7455}" type="presParOf" srcId="{A0E38A6B-6655-4F2C-B4DF-80C6CEF74CDC}" destId="{45103E2F-5F78-4DE5-97EB-0F3E0277E3B7}" srcOrd="0" destOrd="0" presId="urn:microsoft.com/office/officeart/2008/layout/LinedList"/>
    <dgm:cxn modelId="{30132933-43D7-4872-84FB-89B0E4C52B20}" type="presParOf" srcId="{A0E38A6B-6655-4F2C-B4DF-80C6CEF74CDC}" destId="{D0947FD0-88D4-4C0B-9E15-1A5DA9E72D9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AD41CE-FEE7-46D4-AAD9-4CFFD43501EB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5D0E1DE1-D3C2-46C4-9C76-741732048667}">
      <dgm:prSet/>
      <dgm:spPr/>
      <dgm:t>
        <a:bodyPr/>
        <a:lstStyle/>
        <a:p>
          <a:r>
            <a:rPr lang="tr-TR" b="1"/>
            <a:t>Kültürel Keşif:</a:t>
          </a:r>
          <a:r>
            <a:rPr lang="tr-TR"/>
            <a:t> Ortak tarihi ve kültürel köklerimizi yerinde yaşayarak öğrenme fırsatı.</a:t>
          </a:r>
          <a:endParaRPr lang="en-US"/>
        </a:p>
      </dgm:t>
    </dgm:pt>
    <dgm:pt modelId="{387B1E61-300F-410B-939B-4BE7FFAA0BCB}" type="parTrans" cxnId="{6C5A2024-1B9E-49BF-850A-F96315992DE4}">
      <dgm:prSet/>
      <dgm:spPr/>
      <dgm:t>
        <a:bodyPr/>
        <a:lstStyle/>
        <a:p>
          <a:endParaRPr lang="en-US"/>
        </a:p>
      </dgm:t>
    </dgm:pt>
    <dgm:pt modelId="{68AD00BD-C18A-4B4F-ABB8-181AD8BE12F9}" type="sibTrans" cxnId="{6C5A2024-1B9E-49BF-850A-F96315992DE4}">
      <dgm:prSet/>
      <dgm:spPr/>
      <dgm:t>
        <a:bodyPr/>
        <a:lstStyle/>
        <a:p>
          <a:endParaRPr lang="en-US"/>
        </a:p>
      </dgm:t>
    </dgm:pt>
    <dgm:pt modelId="{40933E20-BBAE-43CB-9681-5DCF13151B66}">
      <dgm:prSet/>
      <dgm:spPr/>
      <dgm:t>
        <a:bodyPr/>
        <a:lstStyle/>
        <a:p>
          <a:r>
            <a:rPr lang="tr-TR" b="1"/>
            <a:t>Uluslararası Vizyon:</a:t>
          </a:r>
          <a:r>
            <a:rPr lang="tr-TR"/>
            <a:t> Özgeçmişinize (CV) değer katacak uluslararası bir eğitim deneyimi.</a:t>
          </a:r>
          <a:endParaRPr lang="en-US"/>
        </a:p>
      </dgm:t>
    </dgm:pt>
    <dgm:pt modelId="{29F73BEC-DE43-4806-B275-FCDA1DFD6A74}" type="parTrans" cxnId="{39FD3501-1CC2-472F-BF59-52C674C81C38}">
      <dgm:prSet/>
      <dgm:spPr/>
      <dgm:t>
        <a:bodyPr/>
        <a:lstStyle/>
        <a:p>
          <a:endParaRPr lang="en-US"/>
        </a:p>
      </dgm:t>
    </dgm:pt>
    <dgm:pt modelId="{0610F527-9437-428D-A8DE-508C3BB24B87}" type="sibTrans" cxnId="{39FD3501-1CC2-472F-BF59-52C674C81C38}">
      <dgm:prSet/>
      <dgm:spPr/>
      <dgm:t>
        <a:bodyPr/>
        <a:lstStyle/>
        <a:p>
          <a:endParaRPr lang="en-US"/>
        </a:p>
      </dgm:t>
    </dgm:pt>
    <dgm:pt modelId="{B68614D9-1629-4508-BD6D-6D5C963FDF6B}">
      <dgm:prSet/>
      <dgm:spPr/>
      <dgm:t>
        <a:bodyPr/>
        <a:lstStyle/>
        <a:p>
          <a:r>
            <a:rPr lang="tr-TR" b="1"/>
            <a:t>Akademik Ağ (Network):</a:t>
          </a:r>
          <a:r>
            <a:rPr lang="tr-TR"/>
            <a:t> Farklı ülkelerden akademisyenler ve öğrencilerle güçlü bağlar kurma şansı.</a:t>
          </a:r>
          <a:endParaRPr lang="en-US"/>
        </a:p>
      </dgm:t>
    </dgm:pt>
    <dgm:pt modelId="{D78CEFBF-EF8E-407E-B791-71AD27E6B3B3}" type="parTrans" cxnId="{D605FCD0-49DD-407B-B850-24D43F7FFA4C}">
      <dgm:prSet/>
      <dgm:spPr/>
      <dgm:t>
        <a:bodyPr/>
        <a:lstStyle/>
        <a:p>
          <a:endParaRPr lang="en-US"/>
        </a:p>
      </dgm:t>
    </dgm:pt>
    <dgm:pt modelId="{F5B639D7-7DE5-42DD-8F1C-94C819CE25A4}" type="sibTrans" cxnId="{D605FCD0-49DD-407B-B850-24D43F7FFA4C}">
      <dgm:prSet/>
      <dgm:spPr/>
      <dgm:t>
        <a:bodyPr/>
        <a:lstStyle/>
        <a:p>
          <a:endParaRPr lang="en-US"/>
        </a:p>
      </dgm:t>
    </dgm:pt>
    <dgm:pt modelId="{1FBE0DD4-0538-4ED8-A298-D9DC118E4B02}">
      <dgm:prSet/>
      <dgm:spPr/>
      <dgm:t>
        <a:bodyPr/>
        <a:lstStyle/>
        <a:p>
          <a:r>
            <a:rPr lang="tr-TR" b="1"/>
            <a:t>Yabancı Dil ve Lehçe Pratiği:</a:t>
          </a:r>
          <a:r>
            <a:rPr lang="tr-TR"/>
            <a:t> Yeni diller öğrenme ve Türk lehçelerine aşinalık kazanma imkanı.</a:t>
          </a:r>
          <a:endParaRPr lang="en-US"/>
        </a:p>
      </dgm:t>
    </dgm:pt>
    <dgm:pt modelId="{7AAA3978-0500-417F-B278-460270B66AE8}" type="parTrans" cxnId="{1E157AEE-E20C-414E-B08F-0F5FD0296FE2}">
      <dgm:prSet/>
      <dgm:spPr/>
      <dgm:t>
        <a:bodyPr/>
        <a:lstStyle/>
        <a:p>
          <a:endParaRPr lang="en-US"/>
        </a:p>
      </dgm:t>
    </dgm:pt>
    <dgm:pt modelId="{91ED9AB0-1F27-4B44-A55C-3BB89A5E2308}" type="sibTrans" cxnId="{1E157AEE-E20C-414E-B08F-0F5FD0296FE2}">
      <dgm:prSet/>
      <dgm:spPr/>
      <dgm:t>
        <a:bodyPr/>
        <a:lstStyle/>
        <a:p>
          <a:endParaRPr lang="en-US"/>
        </a:p>
      </dgm:t>
    </dgm:pt>
    <dgm:pt modelId="{6768F8F0-E461-4303-A74B-9278F0A3978F}" type="pres">
      <dgm:prSet presAssocID="{C7AD41CE-FEE7-46D4-AAD9-4CFFD43501EB}" presName="vert0" presStyleCnt="0">
        <dgm:presLayoutVars>
          <dgm:dir/>
          <dgm:animOne val="branch"/>
          <dgm:animLvl val="lvl"/>
        </dgm:presLayoutVars>
      </dgm:prSet>
      <dgm:spPr/>
    </dgm:pt>
    <dgm:pt modelId="{BBD5801A-0093-4B5B-812F-4DE49B8E8E22}" type="pres">
      <dgm:prSet presAssocID="{5D0E1DE1-D3C2-46C4-9C76-741732048667}" presName="thickLine" presStyleLbl="alignNode1" presStyleIdx="0" presStyleCnt="4"/>
      <dgm:spPr/>
    </dgm:pt>
    <dgm:pt modelId="{979453A6-139C-4182-8DAE-DD40FF11C528}" type="pres">
      <dgm:prSet presAssocID="{5D0E1DE1-D3C2-46C4-9C76-741732048667}" presName="horz1" presStyleCnt="0"/>
      <dgm:spPr/>
    </dgm:pt>
    <dgm:pt modelId="{10BEF16B-9E7C-4F17-84A1-43EBA9E8A399}" type="pres">
      <dgm:prSet presAssocID="{5D0E1DE1-D3C2-46C4-9C76-741732048667}" presName="tx1" presStyleLbl="revTx" presStyleIdx="0" presStyleCnt="4"/>
      <dgm:spPr/>
    </dgm:pt>
    <dgm:pt modelId="{AF252AD9-9A09-42A3-9E9A-BA6F72CBD91A}" type="pres">
      <dgm:prSet presAssocID="{5D0E1DE1-D3C2-46C4-9C76-741732048667}" presName="vert1" presStyleCnt="0"/>
      <dgm:spPr/>
    </dgm:pt>
    <dgm:pt modelId="{7AA3F654-FF80-4D8F-87BD-DFEDB647BDF9}" type="pres">
      <dgm:prSet presAssocID="{40933E20-BBAE-43CB-9681-5DCF13151B66}" presName="thickLine" presStyleLbl="alignNode1" presStyleIdx="1" presStyleCnt="4"/>
      <dgm:spPr/>
    </dgm:pt>
    <dgm:pt modelId="{D1BB0D1D-3CB0-43D7-9ACF-6275E9019F47}" type="pres">
      <dgm:prSet presAssocID="{40933E20-BBAE-43CB-9681-5DCF13151B66}" presName="horz1" presStyleCnt="0"/>
      <dgm:spPr/>
    </dgm:pt>
    <dgm:pt modelId="{50D3FA34-A308-4B85-8120-549AB9CB06C3}" type="pres">
      <dgm:prSet presAssocID="{40933E20-BBAE-43CB-9681-5DCF13151B66}" presName="tx1" presStyleLbl="revTx" presStyleIdx="1" presStyleCnt="4"/>
      <dgm:spPr/>
    </dgm:pt>
    <dgm:pt modelId="{629B2CFF-5132-43D4-A921-DCF45ECC3F0D}" type="pres">
      <dgm:prSet presAssocID="{40933E20-BBAE-43CB-9681-5DCF13151B66}" presName="vert1" presStyleCnt="0"/>
      <dgm:spPr/>
    </dgm:pt>
    <dgm:pt modelId="{000BCA89-1844-4CEC-BE74-714795BA3698}" type="pres">
      <dgm:prSet presAssocID="{B68614D9-1629-4508-BD6D-6D5C963FDF6B}" presName="thickLine" presStyleLbl="alignNode1" presStyleIdx="2" presStyleCnt="4"/>
      <dgm:spPr/>
    </dgm:pt>
    <dgm:pt modelId="{7F008396-3FB1-4A81-A5D7-65D4FF50E12F}" type="pres">
      <dgm:prSet presAssocID="{B68614D9-1629-4508-BD6D-6D5C963FDF6B}" presName="horz1" presStyleCnt="0"/>
      <dgm:spPr/>
    </dgm:pt>
    <dgm:pt modelId="{29A05569-AEFC-4F9A-8E31-C00A80873B88}" type="pres">
      <dgm:prSet presAssocID="{B68614D9-1629-4508-BD6D-6D5C963FDF6B}" presName="tx1" presStyleLbl="revTx" presStyleIdx="2" presStyleCnt="4"/>
      <dgm:spPr/>
    </dgm:pt>
    <dgm:pt modelId="{E7AC7A5E-2B84-487D-A9DB-16AC8B810075}" type="pres">
      <dgm:prSet presAssocID="{B68614D9-1629-4508-BD6D-6D5C963FDF6B}" presName="vert1" presStyleCnt="0"/>
      <dgm:spPr/>
    </dgm:pt>
    <dgm:pt modelId="{D53173AA-D3B2-411F-AF54-7D94CC682851}" type="pres">
      <dgm:prSet presAssocID="{1FBE0DD4-0538-4ED8-A298-D9DC118E4B02}" presName="thickLine" presStyleLbl="alignNode1" presStyleIdx="3" presStyleCnt="4"/>
      <dgm:spPr/>
    </dgm:pt>
    <dgm:pt modelId="{C1C063D1-CAEC-422D-AE5A-DB73A1F8330A}" type="pres">
      <dgm:prSet presAssocID="{1FBE0DD4-0538-4ED8-A298-D9DC118E4B02}" presName="horz1" presStyleCnt="0"/>
      <dgm:spPr/>
    </dgm:pt>
    <dgm:pt modelId="{217639FA-10FD-46DE-B612-9F66F2E36C44}" type="pres">
      <dgm:prSet presAssocID="{1FBE0DD4-0538-4ED8-A298-D9DC118E4B02}" presName="tx1" presStyleLbl="revTx" presStyleIdx="3" presStyleCnt="4"/>
      <dgm:spPr/>
    </dgm:pt>
    <dgm:pt modelId="{0DC3B91D-24FF-4659-8109-4703A52DA875}" type="pres">
      <dgm:prSet presAssocID="{1FBE0DD4-0538-4ED8-A298-D9DC118E4B02}" presName="vert1" presStyleCnt="0"/>
      <dgm:spPr/>
    </dgm:pt>
  </dgm:ptLst>
  <dgm:cxnLst>
    <dgm:cxn modelId="{39FD3501-1CC2-472F-BF59-52C674C81C38}" srcId="{C7AD41CE-FEE7-46D4-AAD9-4CFFD43501EB}" destId="{40933E20-BBAE-43CB-9681-5DCF13151B66}" srcOrd="1" destOrd="0" parTransId="{29F73BEC-DE43-4806-B275-FCDA1DFD6A74}" sibTransId="{0610F527-9437-428D-A8DE-508C3BB24B87}"/>
    <dgm:cxn modelId="{F10D5F13-64E7-47AB-AAB0-096E198895B8}" type="presOf" srcId="{C7AD41CE-FEE7-46D4-AAD9-4CFFD43501EB}" destId="{6768F8F0-E461-4303-A74B-9278F0A3978F}" srcOrd="0" destOrd="0" presId="urn:microsoft.com/office/officeart/2008/layout/LinedList"/>
    <dgm:cxn modelId="{6C5A2024-1B9E-49BF-850A-F96315992DE4}" srcId="{C7AD41CE-FEE7-46D4-AAD9-4CFFD43501EB}" destId="{5D0E1DE1-D3C2-46C4-9C76-741732048667}" srcOrd="0" destOrd="0" parTransId="{387B1E61-300F-410B-939B-4BE7FFAA0BCB}" sibTransId="{68AD00BD-C18A-4B4F-ABB8-181AD8BE12F9}"/>
    <dgm:cxn modelId="{A93B7567-CD4E-47A7-88F2-E1C5C4BCB791}" type="presOf" srcId="{1FBE0DD4-0538-4ED8-A298-D9DC118E4B02}" destId="{217639FA-10FD-46DE-B612-9F66F2E36C44}" srcOrd="0" destOrd="0" presId="urn:microsoft.com/office/officeart/2008/layout/LinedList"/>
    <dgm:cxn modelId="{34EF3085-1ED5-4BD2-ABF4-3466065445C3}" type="presOf" srcId="{40933E20-BBAE-43CB-9681-5DCF13151B66}" destId="{50D3FA34-A308-4B85-8120-549AB9CB06C3}" srcOrd="0" destOrd="0" presId="urn:microsoft.com/office/officeart/2008/layout/LinedList"/>
    <dgm:cxn modelId="{7E7AB5A4-2132-40C9-A46C-47FAD0F88082}" type="presOf" srcId="{5D0E1DE1-D3C2-46C4-9C76-741732048667}" destId="{10BEF16B-9E7C-4F17-84A1-43EBA9E8A399}" srcOrd="0" destOrd="0" presId="urn:microsoft.com/office/officeart/2008/layout/LinedList"/>
    <dgm:cxn modelId="{D605FCD0-49DD-407B-B850-24D43F7FFA4C}" srcId="{C7AD41CE-FEE7-46D4-AAD9-4CFFD43501EB}" destId="{B68614D9-1629-4508-BD6D-6D5C963FDF6B}" srcOrd="2" destOrd="0" parTransId="{D78CEFBF-EF8E-407E-B791-71AD27E6B3B3}" sibTransId="{F5B639D7-7DE5-42DD-8F1C-94C819CE25A4}"/>
    <dgm:cxn modelId="{1E157AEE-E20C-414E-B08F-0F5FD0296FE2}" srcId="{C7AD41CE-FEE7-46D4-AAD9-4CFFD43501EB}" destId="{1FBE0DD4-0538-4ED8-A298-D9DC118E4B02}" srcOrd="3" destOrd="0" parTransId="{7AAA3978-0500-417F-B278-460270B66AE8}" sibTransId="{91ED9AB0-1F27-4B44-A55C-3BB89A5E2308}"/>
    <dgm:cxn modelId="{EACA0AFA-3CDA-40E7-AEBD-D2E71B40941A}" type="presOf" srcId="{B68614D9-1629-4508-BD6D-6D5C963FDF6B}" destId="{29A05569-AEFC-4F9A-8E31-C00A80873B88}" srcOrd="0" destOrd="0" presId="urn:microsoft.com/office/officeart/2008/layout/LinedList"/>
    <dgm:cxn modelId="{1B54DE08-1627-423E-914F-A8E0BB35208A}" type="presParOf" srcId="{6768F8F0-E461-4303-A74B-9278F0A3978F}" destId="{BBD5801A-0093-4B5B-812F-4DE49B8E8E22}" srcOrd="0" destOrd="0" presId="urn:microsoft.com/office/officeart/2008/layout/LinedList"/>
    <dgm:cxn modelId="{E6123F63-55BF-4B9B-93E6-B8E909F42C13}" type="presParOf" srcId="{6768F8F0-E461-4303-A74B-9278F0A3978F}" destId="{979453A6-139C-4182-8DAE-DD40FF11C528}" srcOrd="1" destOrd="0" presId="urn:microsoft.com/office/officeart/2008/layout/LinedList"/>
    <dgm:cxn modelId="{EA59EE05-F759-49B0-B54C-332E537952FF}" type="presParOf" srcId="{979453A6-139C-4182-8DAE-DD40FF11C528}" destId="{10BEF16B-9E7C-4F17-84A1-43EBA9E8A399}" srcOrd="0" destOrd="0" presId="urn:microsoft.com/office/officeart/2008/layout/LinedList"/>
    <dgm:cxn modelId="{454962FF-E6A4-4494-9D9E-A66B7CA12875}" type="presParOf" srcId="{979453A6-139C-4182-8DAE-DD40FF11C528}" destId="{AF252AD9-9A09-42A3-9E9A-BA6F72CBD91A}" srcOrd="1" destOrd="0" presId="urn:microsoft.com/office/officeart/2008/layout/LinedList"/>
    <dgm:cxn modelId="{E1A7DB67-518C-469F-B1D7-386316949865}" type="presParOf" srcId="{6768F8F0-E461-4303-A74B-9278F0A3978F}" destId="{7AA3F654-FF80-4D8F-87BD-DFEDB647BDF9}" srcOrd="2" destOrd="0" presId="urn:microsoft.com/office/officeart/2008/layout/LinedList"/>
    <dgm:cxn modelId="{0A7151D0-3DCD-4C6A-BE87-43386CBA1E8D}" type="presParOf" srcId="{6768F8F0-E461-4303-A74B-9278F0A3978F}" destId="{D1BB0D1D-3CB0-43D7-9ACF-6275E9019F47}" srcOrd="3" destOrd="0" presId="urn:microsoft.com/office/officeart/2008/layout/LinedList"/>
    <dgm:cxn modelId="{4DE92095-2F03-47CE-A8DC-64CCEE1948AE}" type="presParOf" srcId="{D1BB0D1D-3CB0-43D7-9ACF-6275E9019F47}" destId="{50D3FA34-A308-4B85-8120-549AB9CB06C3}" srcOrd="0" destOrd="0" presId="urn:microsoft.com/office/officeart/2008/layout/LinedList"/>
    <dgm:cxn modelId="{46BF15AC-77BC-4F8C-BBC2-6CB5EFE47D94}" type="presParOf" srcId="{D1BB0D1D-3CB0-43D7-9ACF-6275E9019F47}" destId="{629B2CFF-5132-43D4-A921-DCF45ECC3F0D}" srcOrd="1" destOrd="0" presId="urn:microsoft.com/office/officeart/2008/layout/LinedList"/>
    <dgm:cxn modelId="{13B9824E-636B-4D10-B9FD-26DE3D1D3906}" type="presParOf" srcId="{6768F8F0-E461-4303-A74B-9278F0A3978F}" destId="{000BCA89-1844-4CEC-BE74-714795BA3698}" srcOrd="4" destOrd="0" presId="urn:microsoft.com/office/officeart/2008/layout/LinedList"/>
    <dgm:cxn modelId="{7A8D2146-58A9-453B-BA66-F51CCDEFCAD3}" type="presParOf" srcId="{6768F8F0-E461-4303-A74B-9278F0A3978F}" destId="{7F008396-3FB1-4A81-A5D7-65D4FF50E12F}" srcOrd="5" destOrd="0" presId="urn:microsoft.com/office/officeart/2008/layout/LinedList"/>
    <dgm:cxn modelId="{3CB77E68-82B9-49EB-9E5B-12B3ECA05E14}" type="presParOf" srcId="{7F008396-3FB1-4A81-A5D7-65D4FF50E12F}" destId="{29A05569-AEFC-4F9A-8E31-C00A80873B88}" srcOrd="0" destOrd="0" presId="urn:microsoft.com/office/officeart/2008/layout/LinedList"/>
    <dgm:cxn modelId="{44B8C77B-B498-4E60-B49A-B05787E64BDA}" type="presParOf" srcId="{7F008396-3FB1-4A81-A5D7-65D4FF50E12F}" destId="{E7AC7A5E-2B84-487D-A9DB-16AC8B810075}" srcOrd="1" destOrd="0" presId="urn:microsoft.com/office/officeart/2008/layout/LinedList"/>
    <dgm:cxn modelId="{112A1CF8-9493-448D-AFF7-629056E90E16}" type="presParOf" srcId="{6768F8F0-E461-4303-A74B-9278F0A3978F}" destId="{D53173AA-D3B2-411F-AF54-7D94CC682851}" srcOrd="6" destOrd="0" presId="urn:microsoft.com/office/officeart/2008/layout/LinedList"/>
    <dgm:cxn modelId="{5B89F6C3-7356-4731-969F-7FB63657B5F6}" type="presParOf" srcId="{6768F8F0-E461-4303-A74B-9278F0A3978F}" destId="{C1C063D1-CAEC-422D-AE5A-DB73A1F8330A}" srcOrd="7" destOrd="0" presId="urn:microsoft.com/office/officeart/2008/layout/LinedList"/>
    <dgm:cxn modelId="{E0D1513E-71EF-4E73-BDD6-061ED34338D5}" type="presParOf" srcId="{C1C063D1-CAEC-422D-AE5A-DB73A1F8330A}" destId="{217639FA-10FD-46DE-B612-9F66F2E36C44}" srcOrd="0" destOrd="0" presId="urn:microsoft.com/office/officeart/2008/layout/LinedList"/>
    <dgm:cxn modelId="{0DB59838-C9DB-4B9B-9F24-08467B783303}" type="presParOf" srcId="{C1C063D1-CAEC-422D-AE5A-DB73A1F8330A}" destId="{0DC3B91D-24FF-4659-8109-4703A52DA87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CAC16FB-8D8F-41CD-B397-B03B7C14D240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D244C861-35BE-4C22-BE73-63E424B308C8}">
      <dgm:prSet/>
      <dgm:spPr/>
      <dgm:t>
        <a:bodyPr/>
        <a:lstStyle/>
        <a:p>
          <a:r>
            <a:rPr lang="tr-TR"/>
            <a:t>Süleyman Demirel Üniversitesi bünyesinde örgün eğitim veren </a:t>
          </a:r>
          <a:r>
            <a:rPr lang="tr-TR" b="1"/>
            <a:t>Ön Lisans, Lisans, Yüksek Lisans ve Doktora</a:t>
          </a:r>
          <a:r>
            <a:rPr lang="tr-TR"/>
            <a:t> öğrencisi olmak.</a:t>
          </a:r>
          <a:endParaRPr lang="en-US"/>
        </a:p>
      </dgm:t>
    </dgm:pt>
    <dgm:pt modelId="{EA91B3C4-06CF-40AA-94B2-CB4E084A5D1E}" type="parTrans" cxnId="{7E74F770-9233-48E0-A810-13F07334B34C}">
      <dgm:prSet/>
      <dgm:spPr/>
      <dgm:t>
        <a:bodyPr/>
        <a:lstStyle/>
        <a:p>
          <a:endParaRPr lang="en-US"/>
        </a:p>
      </dgm:t>
    </dgm:pt>
    <dgm:pt modelId="{4531A42A-ECE5-4F75-B0A4-AD891F2DD1E8}" type="sibTrans" cxnId="{7E74F770-9233-48E0-A810-13F07334B34C}">
      <dgm:prSet/>
      <dgm:spPr/>
      <dgm:t>
        <a:bodyPr/>
        <a:lstStyle/>
        <a:p>
          <a:endParaRPr lang="en-US"/>
        </a:p>
      </dgm:t>
    </dgm:pt>
    <dgm:pt modelId="{16CC7532-CF00-4D8B-A486-1B1A32CA7C67}">
      <dgm:prSet/>
      <dgm:spPr/>
      <dgm:t>
        <a:bodyPr/>
        <a:lstStyle/>
        <a:p>
          <a:r>
            <a:rPr lang="tr-TR"/>
            <a:t>Ön lisans ve lisans öğrencileri için Genel Not Ortalamasının (GNO) en az </a:t>
          </a:r>
          <a:r>
            <a:rPr lang="tr-TR" b="1"/>
            <a:t>2.50 / 4.00</a:t>
          </a:r>
          <a:r>
            <a:rPr lang="tr-TR"/>
            <a:t> olması.</a:t>
          </a:r>
          <a:endParaRPr lang="en-US"/>
        </a:p>
      </dgm:t>
    </dgm:pt>
    <dgm:pt modelId="{822E1B61-03BE-4727-AA88-662788983196}" type="parTrans" cxnId="{BB0293D8-A89A-4286-B3CF-002A4C4F132F}">
      <dgm:prSet/>
      <dgm:spPr/>
      <dgm:t>
        <a:bodyPr/>
        <a:lstStyle/>
        <a:p>
          <a:endParaRPr lang="en-US"/>
        </a:p>
      </dgm:t>
    </dgm:pt>
    <dgm:pt modelId="{D5901FA3-82E6-4FEA-9975-B37CCB84E3BF}" type="sibTrans" cxnId="{BB0293D8-A89A-4286-B3CF-002A4C4F132F}">
      <dgm:prSet/>
      <dgm:spPr/>
      <dgm:t>
        <a:bodyPr/>
        <a:lstStyle/>
        <a:p>
          <a:endParaRPr lang="en-US"/>
        </a:p>
      </dgm:t>
    </dgm:pt>
    <dgm:pt modelId="{D82386B3-E23D-4AC8-9188-BA58AF853646}">
      <dgm:prSet/>
      <dgm:spPr/>
      <dgm:t>
        <a:bodyPr/>
        <a:lstStyle/>
        <a:p>
          <a:r>
            <a:rPr lang="tr-TR"/>
            <a:t>Yüksek lisans ve doktora öğrencileri için Genel Not Ortalamasının (GNO) en az </a:t>
          </a:r>
          <a:r>
            <a:rPr lang="tr-TR" b="1"/>
            <a:t>3.00 / 4.00</a:t>
          </a:r>
          <a:r>
            <a:rPr lang="tr-TR"/>
            <a:t> olması.</a:t>
          </a:r>
          <a:endParaRPr lang="en-US"/>
        </a:p>
      </dgm:t>
    </dgm:pt>
    <dgm:pt modelId="{091D9315-FC15-487B-BFBC-EE8F1005928F}" type="parTrans" cxnId="{6B5C3CA9-9F89-447D-B8AE-9068D58635E7}">
      <dgm:prSet/>
      <dgm:spPr/>
      <dgm:t>
        <a:bodyPr/>
        <a:lstStyle/>
        <a:p>
          <a:endParaRPr lang="en-US"/>
        </a:p>
      </dgm:t>
    </dgm:pt>
    <dgm:pt modelId="{AEA03D85-73B7-4501-9DFB-60D9DEC08E18}" type="sibTrans" cxnId="{6B5C3CA9-9F89-447D-B8AE-9068D58635E7}">
      <dgm:prSet/>
      <dgm:spPr/>
      <dgm:t>
        <a:bodyPr/>
        <a:lstStyle/>
        <a:p>
          <a:endParaRPr lang="en-US"/>
        </a:p>
      </dgm:t>
    </dgm:pt>
    <dgm:pt modelId="{62C40F23-4B98-470C-A147-790FBFC5285F}">
      <dgm:prSet/>
      <dgm:spPr/>
      <dgm:t>
        <a:bodyPr/>
        <a:lstStyle/>
        <a:p>
          <a:r>
            <a:rPr lang="tr-TR" i="1"/>
            <a:t>Not: Hazırlık sınıfı veya birinci sınıfın ilk yarıyılında olan öğrenciler programa başvuramazlar.</a:t>
          </a:r>
          <a:endParaRPr lang="en-US"/>
        </a:p>
      </dgm:t>
    </dgm:pt>
    <dgm:pt modelId="{D3A964ED-7CE7-47EB-A78B-775008CBF23B}" type="parTrans" cxnId="{097173BE-6338-412B-AD92-95535317FAD0}">
      <dgm:prSet/>
      <dgm:spPr/>
      <dgm:t>
        <a:bodyPr/>
        <a:lstStyle/>
        <a:p>
          <a:endParaRPr lang="en-US"/>
        </a:p>
      </dgm:t>
    </dgm:pt>
    <dgm:pt modelId="{36B27772-FF6F-42B6-B45D-D2D1C3284B2E}" type="sibTrans" cxnId="{097173BE-6338-412B-AD92-95535317FAD0}">
      <dgm:prSet/>
      <dgm:spPr/>
      <dgm:t>
        <a:bodyPr/>
        <a:lstStyle/>
        <a:p>
          <a:endParaRPr lang="en-US"/>
        </a:p>
      </dgm:t>
    </dgm:pt>
    <dgm:pt modelId="{8AA19D26-72D2-408F-B427-8FBFC88CF835}" type="pres">
      <dgm:prSet presAssocID="{3CAC16FB-8D8F-41CD-B397-B03B7C14D240}" presName="vert0" presStyleCnt="0">
        <dgm:presLayoutVars>
          <dgm:dir/>
          <dgm:animOne val="branch"/>
          <dgm:animLvl val="lvl"/>
        </dgm:presLayoutVars>
      </dgm:prSet>
      <dgm:spPr/>
    </dgm:pt>
    <dgm:pt modelId="{4A2E9A02-A1B6-414F-A27B-82596E800194}" type="pres">
      <dgm:prSet presAssocID="{D244C861-35BE-4C22-BE73-63E424B308C8}" presName="thickLine" presStyleLbl="alignNode1" presStyleIdx="0" presStyleCnt="4"/>
      <dgm:spPr/>
    </dgm:pt>
    <dgm:pt modelId="{2C5F771D-F7AF-4FC9-9075-7C4E93F57BD4}" type="pres">
      <dgm:prSet presAssocID="{D244C861-35BE-4C22-BE73-63E424B308C8}" presName="horz1" presStyleCnt="0"/>
      <dgm:spPr/>
    </dgm:pt>
    <dgm:pt modelId="{879AC082-6E62-4DDC-9774-53B44D99D22A}" type="pres">
      <dgm:prSet presAssocID="{D244C861-35BE-4C22-BE73-63E424B308C8}" presName="tx1" presStyleLbl="revTx" presStyleIdx="0" presStyleCnt="4"/>
      <dgm:spPr/>
    </dgm:pt>
    <dgm:pt modelId="{CDCEBF5F-9046-4BA6-86E4-5F8343025894}" type="pres">
      <dgm:prSet presAssocID="{D244C861-35BE-4C22-BE73-63E424B308C8}" presName="vert1" presStyleCnt="0"/>
      <dgm:spPr/>
    </dgm:pt>
    <dgm:pt modelId="{8A25D1B3-A657-4098-9F28-1AB593A38602}" type="pres">
      <dgm:prSet presAssocID="{16CC7532-CF00-4D8B-A486-1B1A32CA7C67}" presName="thickLine" presStyleLbl="alignNode1" presStyleIdx="1" presStyleCnt="4"/>
      <dgm:spPr/>
    </dgm:pt>
    <dgm:pt modelId="{E2DC5999-95B7-47D7-87C2-A6509555E4F0}" type="pres">
      <dgm:prSet presAssocID="{16CC7532-CF00-4D8B-A486-1B1A32CA7C67}" presName="horz1" presStyleCnt="0"/>
      <dgm:spPr/>
    </dgm:pt>
    <dgm:pt modelId="{1310F8B9-45FC-4A7A-A695-1C08DBE573C4}" type="pres">
      <dgm:prSet presAssocID="{16CC7532-CF00-4D8B-A486-1B1A32CA7C67}" presName="tx1" presStyleLbl="revTx" presStyleIdx="1" presStyleCnt="4"/>
      <dgm:spPr/>
    </dgm:pt>
    <dgm:pt modelId="{8557B27D-A2C6-42AE-A8BB-18F73FAAB7CF}" type="pres">
      <dgm:prSet presAssocID="{16CC7532-CF00-4D8B-A486-1B1A32CA7C67}" presName="vert1" presStyleCnt="0"/>
      <dgm:spPr/>
    </dgm:pt>
    <dgm:pt modelId="{02393CCF-CA27-41E4-8038-675BF4443E04}" type="pres">
      <dgm:prSet presAssocID="{D82386B3-E23D-4AC8-9188-BA58AF853646}" presName="thickLine" presStyleLbl="alignNode1" presStyleIdx="2" presStyleCnt="4"/>
      <dgm:spPr/>
    </dgm:pt>
    <dgm:pt modelId="{0C82364E-C7C9-48C8-B6A9-27DD31BD023B}" type="pres">
      <dgm:prSet presAssocID="{D82386B3-E23D-4AC8-9188-BA58AF853646}" presName="horz1" presStyleCnt="0"/>
      <dgm:spPr/>
    </dgm:pt>
    <dgm:pt modelId="{DFEB216A-4163-4EAB-8BFF-55894C2DB44E}" type="pres">
      <dgm:prSet presAssocID="{D82386B3-E23D-4AC8-9188-BA58AF853646}" presName="tx1" presStyleLbl="revTx" presStyleIdx="2" presStyleCnt="4"/>
      <dgm:spPr/>
    </dgm:pt>
    <dgm:pt modelId="{18AC9977-C8A8-48EC-97E9-B82E98F50699}" type="pres">
      <dgm:prSet presAssocID="{D82386B3-E23D-4AC8-9188-BA58AF853646}" presName="vert1" presStyleCnt="0"/>
      <dgm:spPr/>
    </dgm:pt>
    <dgm:pt modelId="{A36B8168-8ACA-4694-8E6E-B920619E6E52}" type="pres">
      <dgm:prSet presAssocID="{62C40F23-4B98-470C-A147-790FBFC5285F}" presName="thickLine" presStyleLbl="alignNode1" presStyleIdx="3" presStyleCnt="4"/>
      <dgm:spPr/>
    </dgm:pt>
    <dgm:pt modelId="{5C6B7795-97C5-4FB1-A178-1E9DBFED3888}" type="pres">
      <dgm:prSet presAssocID="{62C40F23-4B98-470C-A147-790FBFC5285F}" presName="horz1" presStyleCnt="0"/>
      <dgm:spPr/>
    </dgm:pt>
    <dgm:pt modelId="{13CE590F-1525-4485-B6AC-33064A7B72F8}" type="pres">
      <dgm:prSet presAssocID="{62C40F23-4B98-470C-A147-790FBFC5285F}" presName="tx1" presStyleLbl="revTx" presStyleIdx="3" presStyleCnt="4"/>
      <dgm:spPr/>
    </dgm:pt>
    <dgm:pt modelId="{D28053A4-1229-4B65-BEA6-92E8E6CFAC1C}" type="pres">
      <dgm:prSet presAssocID="{62C40F23-4B98-470C-A147-790FBFC5285F}" presName="vert1" presStyleCnt="0"/>
      <dgm:spPr/>
    </dgm:pt>
  </dgm:ptLst>
  <dgm:cxnLst>
    <dgm:cxn modelId="{2D147049-D080-4000-8F78-F7C336DD7ECE}" type="presOf" srcId="{D244C861-35BE-4C22-BE73-63E424B308C8}" destId="{879AC082-6E62-4DDC-9774-53B44D99D22A}" srcOrd="0" destOrd="0" presId="urn:microsoft.com/office/officeart/2008/layout/LinedList"/>
    <dgm:cxn modelId="{7E74F770-9233-48E0-A810-13F07334B34C}" srcId="{3CAC16FB-8D8F-41CD-B397-B03B7C14D240}" destId="{D244C861-35BE-4C22-BE73-63E424B308C8}" srcOrd="0" destOrd="0" parTransId="{EA91B3C4-06CF-40AA-94B2-CB4E084A5D1E}" sibTransId="{4531A42A-ECE5-4F75-B0A4-AD891F2DD1E8}"/>
    <dgm:cxn modelId="{019261A5-6D68-4376-BAB5-FC8660FA6A5D}" type="presOf" srcId="{3CAC16FB-8D8F-41CD-B397-B03B7C14D240}" destId="{8AA19D26-72D2-408F-B427-8FBFC88CF835}" srcOrd="0" destOrd="0" presId="urn:microsoft.com/office/officeart/2008/layout/LinedList"/>
    <dgm:cxn modelId="{6B5C3CA9-9F89-447D-B8AE-9068D58635E7}" srcId="{3CAC16FB-8D8F-41CD-B397-B03B7C14D240}" destId="{D82386B3-E23D-4AC8-9188-BA58AF853646}" srcOrd="2" destOrd="0" parTransId="{091D9315-FC15-487B-BFBC-EE8F1005928F}" sibTransId="{AEA03D85-73B7-4501-9DFB-60D9DEC08E18}"/>
    <dgm:cxn modelId="{9ADB4AAC-C498-4F65-ADD9-0D24AAFE596B}" type="presOf" srcId="{62C40F23-4B98-470C-A147-790FBFC5285F}" destId="{13CE590F-1525-4485-B6AC-33064A7B72F8}" srcOrd="0" destOrd="0" presId="urn:microsoft.com/office/officeart/2008/layout/LinedList"/>
    <dgm:cxn modelId="{097173BE-6338-412B-AD92-95535317FAD0}" srcId="{3CAC16FB-8D8F-41CD-B397-B03B7C14D240}" destId="{62C40F23-4B98-470C-A147-790FBFC5285F}" srcOrd="3" destOrd="0" parTransId="{D3A964ED-7CE7-47EB-A78B-775008CBF23B}" sibTransId="{36B27772-FF6F-42B6-B45D-D2D1C3284B2E}"/>
    <dgm:cxn modelId="{BB0293D8-A89A-4286-B3CF-002A4C4F132F}" srcId="{3CAC16FB-8D8F-41CD-B397-B03B7C14D240}" destId="{16CC7532-CF00-4D8B-A486-1B1A32CA7C67}" srcOrd="1" destOrd="0" parTransId="{822E1B61-03BE-4727-AA88-662788983196}" sibTransId="{D5901FA3-82E6-4FEA-9975-B37CCB84E3BF}"/>
    <dgm:cxn modelId="{6E9C46FA-279D-4FB6-872E-EB3A1DB92C80}" type="presOf" srcId="{D82386B3-E23D-4AC8-9188-BA58AF853646}" destId="{DFEB216A-4163-4EAB-8BFF-55894C2DB44E}" srcOrd="0" destOrd="0" presId="urn:microsoft.com/office/officeart/2008/layout/LinedList"/>
    <dgm:cxn modelId="{8B68E2FD-EBAF-45EB-A37B-8CD59DBA6EDF}" type="presOf" srcId="{16CC7532-CF00-4D8B-A486-1B1A32CA7C67}" destId="{1310F8B9-45FC-4A7A-A695-1C08DBE573C4}" srcOrd="0" destOrd="0" presId="urn:microsoft.com/office/officeart/2008/layout/LinedList"/>
    <dgm:cxn modelId="{F4826691-3E1A-4289-91A1-C61FA0B390BC}" type="presParOf" srcId="{8AA19D26-72D2-408F-B427-8FBFC88CF835}" destId="{4A2E9A02-A1B6-414F-A27B-82596E800194}" srcOrd="0" destOrd="0" presId="urn:microsoft.com/office/officeart/2008/layout/LinedList"/>
    <dgm:cxn modelId="{04DF6536-E9BF-4AF2-9D55-88C1B1616D80}" type="presParOf" srcId="{8AA19D26-72D2-408F-B427-8FBFC88CF835}" destId="{2C5F771D-F7AF-4FC9-9075-7C4E93F57BD4}" srcOrd="1" destOrd="0" presId="urn:microsoft.com/office/officeart/2008/layout/LinedList"/>
    <dgm:cxn modelId="{3E436488-A3E9-4715-8C54-C72AA3BA0CF3}" type="presParOf" srcId="{2C5F771D-F7AF-4FC9-9075-7C4E93F57BD4}" destId="{879AC082-6E62-4DDC-9774-53B44D99D22A}" srcOrd="0" destOrd="0" presId="urn:microsoft.com/office/officeart/2008/layout/LinedList"/>
    <dgm:cxn modelId="{E58DC199-D84D-411E-9E7F-A2E6CFB7A0B4}" type="presParOf" srcId="{2C5F771D-F7AF-4FC9-9075-7C4E93F57BD4}" destId="{CDCEBF5F-9046-4BA6-86E4-5F8343025894}" srcOrd="1" destOrd="0" presId="urn:microsoft.com/office/officeart/2008/layout/LinedList"/>
    <dgm:cxn modelId="{F102D101-7BB2-419F-8B51-2D669D974FB4}" type="presParOf" srcId="{8AA19D26-72D2-408F-B427-8FBFC88CF835}" destId="{8A25D1B3-A657-4098-9F28-1AB593A38602}" srcOrd="2" destOrd="0" presId="urn:microsoft.com/office/officeart/2008/layout/LinedList"/>
    <dgm:cxn modelId="{67CF435F-63A1-4A14-92EA-F3D45A1A43F7}" type="presParOf" srcId="{8AA19D26-72D2-408F-B427-8FBFC88CF835}" destId="{E2DC5999-95B7-47D7-87C2-A6509555E4F0}" srcOrd="3" destOrd="0" presId="urn:microsoft.com/office/officeart/2008/layout/LinedList"/>
    <dgm:cxn modelId="{67630769-B655-4E2E-A515-C8384CEB2C6B}" type="presParOf" srcId="{E2DC5999-95B7-47D7-87C2-A6509555E4F0}" destId="{1310F8B9-45FC-4A7A-A695-1C08DBE573C4}" srcOrd="0" destOrd="0" presId="urn:microsoft.com/office/officeart/2008/layout/LinedList"/>
    <dgm:cxn modelId="{72001958-CAD8-47F2-8473-D593249B2137}" type="presParOf" srcId="{E2DC5999-95B7-47D7-87C2-A6509555E4F0}" destId="{8557B27D-A2C6-42AE-A8BB-18F73FAAB7CF}" srcOrd="1" destOrd="0" presId="urn:microsoft.com/office/officeart/2008/layout/LinedList"/>
    <dgm:cxn modelId="{5B1CE9D9-3496-4FE3-92CA-C3E3F5E07616}" type="presParOf" srcId="{8AA19D26-72D2-408F-B427-8FBFC88CF835}" destId="{02393CCF-CA27-41E4-8038-675BF4443E04}" srcOrd="4" destOrd="0" presId="urn:microsoft.com/office/officeart/2008/layout/LinedList"/>
    <dgm:cxn modelId="{922F1FD4-A78D-40C1-AE08-B7C4C0602A5B}" type="presParOf" srcId="{8AA19D26-72D2-408F-B427-8FBFC88CF835}" destId="{0C82364E-C7C9-48C8-B6A9-27DD31BD023B}" srcOrd="5" destOrd="0" presId="urn:microsoft.com/office/officeart/2008/layout/LinedList"/>
    <dgm:cxn modelId="{C2F51A2A-73AB-4AB5-A1FE-301A2825884E}" type="presParOf" srcId="{0C82364E-C7C9-48C8-B6A9-27DD31BD023B}" destId="{DFEB216A-4163-4EAB-8BFF-55894C2DB44E}" srcOrd="0" destOrd="0" presId="urn:microsoft.com/office/officeart/2008/layout/LinedList"/>
    <dgm:cxn modelId="{56E4CDE0-CE61-4F0F-B221-3B3C9113B046}" type="presParOf" srcId="{0C82364E-C7C9-48C8-B6A9-27DD31BD023B}" destId="{18AC9977-C8A8-48EC-97E9-B82E98F50699}" srcOrd="1" destOrd="0" presId="urn:microsoft.com/office/officeart/2008/layout/LinedList"/>
    <dgm:cxn modelId="{AECA7033-D269-4F62-9964-877C870A7E22}" type="presParOf" srcId="{8AA19D26-72D2-408F-B427-8FBFC88CF835}" destId="{A36B8168-8ACA-4694-8E6E-B920619E6E52}" srcOrd="6" destOrd="0" presId="urn:microsoft.com/office/officeart/2008/layout/LinedList"/>
    <dgm:cxn modelId="{1EB39503-7D6A-4D1C-BA32-46CDE68F3B44}" type="presParOf" srcId="{8AA19D26-72D2-408F-B427-8FBFC88CF835}" destId="{5C6B7795-97C5-4FB1-A178-1E9DBFED3888}" srcOrd="7" destOrd="0" presId="urn:microsoft.com/office/officeart/2008/layout/LinedList"/>
    <dgm:cxn modelId="{8B6AD016-E32B-4372-8CCB-C73EADE7B85A}" type="presParOf" srcId="{5C6B7795-97C5-4FB1-A178-1E9DBFED3888}" destId="{13CE590F-1525-4485-B6AC-33064A7B72F8}" srcOrd="0" destOrd="0" presId="urn:microsoft.com/office/officeart/2008/layout/LinedList"/>
    <dgm:cxn modelId="{27302386-0E5D-4235-A3CC-3E1DF7AA6021}" type="presParOf" srcId="{5C6B7795-97C5-4FB1-A178-1E9DBFED3888}" destId="{D28053A4-1229-4B65-BEA6-92E8E6CFAC1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FB8A091-7AEE-4E07-9A27-BA2F6876114E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42A4777F-92C9-4AB1-BC46-E3482A57A709}">
      <dgm:prSet/>
      <dgm:spPr/>
      <dgm:t>
        <a:bodyPr/>
        <a:lstStyle/>
        <a:p>
          <a:r>
            <a:rPr lang="tr-TR" b="1"/>
            <a:t>Öğrenim Ücreti Muafiyeti:</a:t>
          </a:r>
          <a:r>
            <a:rPr lang="tr-TR"/>
            <a:t> Değişim öğrencileri, gittikleri misafir üniversiteye herhangi bir kayıt veya öğrenim ücreti ödemezler (Kendi üniversitelerine olan katkı paylarını ödemeye devam ederler).</a:t>
          </a:r>
          <a:endParaRPr lang="en-US"/>
        </a:p>
      </dgm:t>
    </dgm:pt>
    <dgm:pt modelId="{F77CA1E8-CA24-4E70-BD31-D4F1F1EF60C5}" type="parTrans" cxnId="{7BEF1E1E-8A3E-4A77-AF41-4F4FA2FD858A}">
      <dgm:prSet/>
      <dgm:spPr/>
      <dgm:t>
        <a:bodyPr/>
        <a:lstStyle/>
        <a:p>
          <a:endParaRPr lang="en-US"/>
        </a:p>
      </dgm:t>
    </dgm:pt>
    <dgm:pt modelId="{615E36B9-0254-4F3A-9E03-81FB4D85DB57}" type="sibTrans" cxnId="{7BEF1E1E-8A3E-4A77-AF41-4F4FA2FD858A}">
      <dgm:prSet/>
      <dgm:spPr/>
      <dgm:t>
        <a:bodyPr/>
        <a:lstStyle/>
        <a:p>
          <a:endParaRPr lang="en-US"/>
        </a:p>
      </dgm:t>
    </dgm:pt>
    <dgm:pt modelId="{E24ED236-9779-4018-B2A7-15F857023CB4}">
      <dgm:prSet/>
      <dgm:spPr/>
      <dgm:t>
        <a:bodyPr/>
        <a:lstStyle/>
        <a:p>
          <a:r>
            <a:rPr lang="tr-TR" b="1"/>
            <a:t>Burs/Hibe Desteği:</a:t>
          </a:r>
          <a:r>
            <a:rPr lang="tr-TR"/>
            <a:t> Programın ve anlaşmalı kurumların belirlediği kontenjanlar ve bütçe olanakları dahilinde öğrencilere maddi destek (hibe) sağlanabilmektedir. (Detaylar her ilan döneminde ayrıca duyurulmaktadır.)</a:t>
          </a:r>
          <a:endParaRPr lang="en-US"/>
        </a:p>
      </dgm:t>
    </dgm:pt>
    <dgm:pt modelId="{4FD3EC65-066A-4EEB-BA1B-7D2A82808D46}" type="parTrans" cxnId="{17BA92AA-3802-4DE5-B35E-14B199585802}">
      <dgm:prSet/>
      <dgm:spPr/>
      <dgm:t>
        <a:bodyPr/>
        <a:lstStyle/>
        <a:p>
          <a:endParaRPr lang="en-US"/>
        </a:p>
      </dgm:t>
    </dgm:pt>
    <dgm:pt modelId="{5C819643-9D9F-44A5-85AB-4DB81B26EAE1}" type="sibTrans" cxnId="{17BA92AA-3802-4DE5-B35E-14B199585802}">
      <dgm:prSet/>
      <dgm:spPr/>
      <dgm:t>
        <a:bodyPr/>
        <a:lstStyle/>
        <a:p>
          <a:endParaRPr lang="en-US"/>
        </a:p>
      </dgm:t>
    </dgm:pt>
    <dgm:pt modelId="{BB4CA4B2-48B6-44BD-A4F9-3EF2A049B2A1}" type="pres">
      <dgm:prSet presAssocID="{3FB8A091-7AEE-4E07-9A27-BA2F6876114E}" presName="vert0" presStyleCnt="0">
        <dgm:presLayoutVars>
          <dgm:dir/>
          <dgm:animOne val="branch"/>
          <dgm:animLvl val="lvl"/>
        </dgm:presLayoutVars>
      </dgm:prSet>
      <dgm:spPr/>
    </dgm:pt>
    <dgm:pt modelId="{94C9FF38-215C-4060-9E8B-16B377D1C811}" type="pres">
      <dgm:prSet presAssocID="{42A4777F-92C9-4AB1-BC46-E3482A57A709}" presName="thickLine" presStyleLbl="alignNode1" presStyleIdx="0" presStyleCnt="2"/>
      <dgm:spPr/>
    </dgm:pt>
    <dgm:pt modelId="{D4A3AC0C-390C-4E9A-8970-F9B42242AA6D}" type="pres">
      <dgm:prSet presAssocID="{42A4777F-92C9-4AB1-BC46-E3482A57A709}" presName="horz1" presStyleCnt="0"/>
      <dgm:spPr/>
    </dgm:pt>
    <dgm:pt modelId="{B8B5B6FD-BE1C-4A9B-860E-6BB4F2EB486E}" type="pres">
      <dgm:prSet presAssocID="{42A4777F-92C9-4AB1-BC46-E3482A57A709}" presName="tx1" presStyleLbl="revTx" presStyleIdx="0" presStyleCnt="2"/>
      <dgm:spPr/>
    </dgm:pt>
    <dgm:pt modelId="{3A3D84F6-2D95-4191-9DE8-E68B26303B93}" type="pres">
      <dgm:prSet presAssocID="{42A4777F-92C9-4AB1-BC46-E3482A57A709}" presName="vert1" presStyleCnt="0"/>
      <dgm:spPr/>
    </dgm:pt>
    <dgm:pt modelId="{1CE21DCA-81B3-451B-AAD6-75109EFC35C7}" type="pres">
      <dgm:prSet presAssocID="{E24ED236-9779-4018-B2A7-15F857023CB4}" presName="thickLine" presStyleLbl="alignNode1" presStyleIdx="1" presStyleCnt="2"/>
      <dgm:spPr/>
    </dgm:pt>
    <dgm:pt modelId="{71F007C8-0C96-471C-99A8-74320C0A946C}" type="pres">
      <dgm:prSet presAssocID="{E24ED236-9779-4018-B2A7-15F857023CB4}" presName="horz1" presStyleCnt="0"/>
      <dgm:spPr/>
    </dgm:pt>
    <dgm:pt modelId="{A0ECDBBB-FBDF-48AA-AF54-BB10C04FD0B5}" type="pres">
      <dgm:prSet presAssocID="{E24ED236-9779-4018-B2A7-15F857023CB4}" presName="tx1" presStyleLbl="revTx" presStyleIdx="1" presStyleCnt="2"/>
      <dgm:spPr/>
    </dgm:pt>
    <dgm:pt modelId="{8777E0F6-B106-42E4-AD85-B7320BB02EEA}" type="pres">
      <dgm:prSet presAssocID="{E24ED236-9779-4018-B2A7-15F857023CB4}" presName="vert1" presStyleCnt="0"/>
      <dgm:spPr/>
    </dgm:pt>
  </dgm:ptLst>
  <dgm:cxnLst>
    <dgm:cxn modelId="{7BEF1E1E-8A3E-4A77-AF41-4F4FA2FD858A}" srcId="{3FB8A091-7AEE-4E07-9A27-BA2F6876114E}" destId="{42A4777F-92C9-4AB1-BC46-E3482A57A709}" srcOrd="0" destOrd="0" parTransId="{F77CA1E8-CA24-4E70-BD31-D4F1F1EF60C5}" sibTransId="{615E36B9-0254-4F3A-9E03-81FB4D85DB57}"/>
    <dgm:cxn modelId="{0A3F0B2E-C4BE-4816-AF68-B34168FB59AA}" type="presOf" srcId="{3FB8A091-7AEE-4E07-9A27-BA2F6876114E}" destId="{BB4CA4B2-48B6-44BD-A4F9-3EF2A049B2A1}" srcOrd="0" destOrd="0" presId="urn:microsoft.com/office/officeart/2008/layout/LinedList"/>
    <dgm:cxn modelId="{4A61F049-1CF2-4961-A52F-1EE429AD1C09}" type="presOf" srcId="{E24ED236-9779-4018-B2A7-15F857023CB4}" destId="{A0ECDBBB-FBDF-48AA-AF54-BB10C04FD0B5}" srcOrd="0" destOrd="0" presId="urn:microsoft.com/office/officeart/2008/layout/LinedList"/>
    <dgm:cxn modelId="{17BA92AA-3802-4DE5-B35E-14B199585802}" srcId="{3FB8A091-7AEE-4E07-9A27-BA2F6876114E}" destId="{E24ED236-9779-4018-B2A7-15F857023CB4}" srcOrd="1" destOrd="0" parTransId="{4FD3EC65-066A-4EEB-BA1B-7D2A82808D46}" sibTransId="{5C819643-9D9F-44A5-85AB-4DB81B26EAE1}"/>
    <dgm:cxn modelId="{53E9AFC1-1FFF-4105-AC06-5C1E220E6686}" type="presOf" srcId="{42A4777F-92C9-4AB1-BC46-E3482A57A709}" destId="{B8B5B6FD-BE1C-4A9B-860E-6BB4F2EB486E}" srcOrd="0" destOrd="0" presId="urn:microsoft.com/office/officeart/2008/layout/LinedList"/>
    <dgm:cxn modelId="{F1B1D47A-71EC-426E-B083-0384B78BD3AC}" type="presParOf" srcId="{BB4CA4B2-48B6-44BD-A4F9-3EF2A049B2A1}" destId="{94C9FF38-215C-4060-9E8B-16B377D1C811}" srcOrd="0" destOrd="0" presId="urn:microsoft.com/office/officeart/2008/layout/LinedList"/>
    <dgm:cxn modelId="{DC02B2E9-F9AB-40CF-AAB2-7E68BBABC069}" type="presParOf" srcId="{BB4CA4B2-48B6-44BD-A4F9-3EF2A049B2A1}" destId="{D4A3AC0C-390C-4E9A-8970-F9B42242AA6D}" srcOrd="1" destOrd="0" presId="urn:microsoft.com/office/officeart/2008/layout/LinedList"/>
    <dgm:cxn modelId="{0E144E2F-B0B0-4E8B-B5AB-4C3B1951AAAC}" type="presParOf" srcId="{D4A3AC0C-390C-4E9A-8970-F9B42242AA6D}" destId="{B8B5B6FD-BE1C-4A9B-860E-6BB4F2EB486E}" srcOrd="0" destOrd="0" presId="urn:microsoft.com/office/officeart/2008/layout/LinedList"/>
    <dgm:cxn modelId="{D9666AC1-F538-420F-A554-AD4115732238}" type="presParOf" srcId="{D4A3AC0C-390C-4E9A-8970-F9B42242AA6D}" destId="{3A3D84F6-2D95-4191-9DE8-E68B26303B93}" srcOrd="1" destOrd="0" presId="urn:microsoft.com/office/officeart/2008/layout/LinedList"/>
    <dgm:cxn modelId="{7D6CBBEF-F49C-4376-9DEE-302649A9612B}" type="presParOf" srcId="{BB4CA4B2-48B6-44BD-A4F9-3EF2A049B2A1}" destId="{1CE21DCA-81B3-451B-AAD6-75109EFC35C7}" srcOrd="2" destOrd="0" presId="urn:microsoft.com/office/officeart/2008/layout/LinedList"/>
    <dgm:cxn modelId="{C958A5D2-18AE-4343-9595-DC441BD63E89}" type="presParOf" srcId="{BB4CA4B2-48B6-44BD-A4F9-3EF2A049B2A1}" destId="{71F007C8-0C96-471C-99A8-74320C0A946C}" srcOrd="3" destOrd="0" presId="urn:microsoft.com/office/officeart/2008/layout/LinedList"/>
    <dgm:cxn modelId="{2C42B5B3-F8D9-4E2F-9768-C3C4DCDE7966}" type="presParOf" srcId="{71F007C8-0C96-471C-99A8-74320C0A946C}" destId="{A0ECDBBB-FBDF-48AA-AF54-BB10C04FD0B5}" srcOrd="0" destOrd="0" presId="urn:microsoft.com/office/officeart/2008/layout/LinedList"/>
    <dgm:cxn modelId="{4CD3B053-BE89-48F1-BE52-422DAD9AFE6E}" type="presParOf" srcId="{71F007C8-0C96-471C-99A8-74320C0A946C}" destId="{8777E0F6-B106-42E4-AD85-B7320BB02EE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0958DD3-3F83-4F75-9308-87C8A2EF2FDB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B4605173-2451-451E-BA78-2C8D259933FA}">
      <dgm:prSet/>
      <dgm:spPr/>
      <dgm:t>
        <a:bodyPr/>
        <a:lstStyle/>
        <a:p>
          <a:r>
            <a:rPr lang="tr-TR" b="1"/>
            <a:t>İlanın Takibi:</a:t>
          </a:r>
          <a:r>
            <a:rPr lang="tr-TR"/>
            <a:t> Koordinatörlüğümüzün web sitesi ve sosyal medya hesaplarından başvuru tarihlerini takip edin.</a:t>
          </a:r>
          <a:endParaRPr lang="en-US"/>
        </a:p>
      </dgm:t>
    </dgm:pt>
    <dgm:pt modelId="{0C31D539-5193-4F7F-B347-E71954CAAD1A}" type="parTrans" cxnId="{34A8C2A0-22E2-44BC-AEBD-E87198FF9333}">
      <dgm:prSet/>
      <dgm:spPr/>
      <dgm:t>
        <a:bodyPr/>
        <a:lstStyle/>
        <a:p>
          <a:endParaRPr lang="en-US"/>
        </a:p>
      </dgm:t>
    </dgm:pt>
    <dgm:pt modelId="{546F40DC-9005-49FF-8BEE-E2764095FB1E}" type="sibTrans" cxnId="{34A8C2A0-22E2-44BC-AEBD-E87198FF9333}">
      <dgm:prSet/>
      <dgm:spPr/>
      <dgm:t>
        <a:bodyPr/>
        <a:lstStyle/>
        <a:p>
          <a:endParaRPr lang="en-US"/>
        </a:p>
      </dgm:t>
    </dgm:pt>
    <dgm:pt modelId="{2E1ABD45-E406-4D33-97D7-16FCC5EE20A2}">
      <dgm:prSet/>
      <dgm:spPr/>
      <dgm:t>
        <a:bodyPr/>
        <a:lstStyle/>
        <a:p>
          <a:r>
            <a:rPr lang="tr-TR" b="1"/>
            <a:t>Tercih ve Başvuru:</a:t>
          </a:r>
          <a:r>
            <a:rPr lang="tr-TR"/>
            <a:t> Anlaşmalı olduğumuz üniversiteleri ve bölümleri inceleyerek başvurunuzu sistem üzerinden yapın.</a:t>
          </a:r>
          <a:endParaRPr lang="en-US"/>
        </a:p>
      </dgm:t>
    </dgm:pt>
    <dgm:pt modelId="{25BBDD47-D055-48D4-86FA-298D2552BA42}" type="parTrans" cxnId="{02129571-6279-4913-89A3-E659DC22D357}">
      <dgm:prSet/>
      <dgm:spPr/>
      <dgm:t>
        <a:bodyPr/>
        <a:lstStyle/>
        <a:p>
          <a:endParaRPr lang="en-US"/>
        </a:p>
      </dgm:t>
    </dgm:pt>
    <dgm:pt modelId="{F5851C69-293A-46FC-9097-BE3BE56FBCA6}" type="sibTrans" cxnId="{02129571-6279-4913-89A3-E659DC22D357}">
      <dgm:prSet/>
      <dgm:spPr/>
      <dgm:t>
        <a:bodyPr/>
        <a:lstStyle/>
        <a:p>
          <a:endParaRPr lang="en-US"/>
        </a:p>
      </dgm:t>
    </dgm:pt>
    <dgm:pt modelId="{2B629BEE-265D-499D-9F76-C37B15FCE05C}">
      <dgm:prSet/>
      <dgm:spPr/>
      <dgm:t>
        <a:bodyPr/>
        <a:lstStyle/>
        <a:p>
          <a:r>
            <a:rPr lang="tr-TR" b="1"/>
            <a:t>Değerlendirme:</a:t>
          </a:r>
          <a:r>
            <a:rPr lang="tr-TR"/>
            <a:t> Not ortalamanız (ve varsa dil puanınız) dikkate alınarak sıralama yapılır.</a:t>
          </a:r>
          <a:endParaRPr lang="en-US"/>
        </a:p>
      </dgm:t>
    </dgm:pt>
    <dgm:pt modelId="{365438EA-894E-425A-8EFE-269F24ACA26F}" type="parTrans" cxnId="{12F12FF1-8C93-4F8F-B6A0-B5B2C502B2E0}">
      <dgm:prSet/>
      <dgm:spPr/>
      <dgm:t>
        <a:bodyPr/>
        <a:lstStyle/>
        <a:p>
          <a:endParaRPr lang="en-US"/>
        </a:p>
      </dgm:t>
    </dgm:pt>
    <dgm:pt modelId="{62461701-584E-4550-B8A9-A22CE134CE9A}" type="sibTrans" cxnId="{12F12FF1-8C93-4F8F-B6A0-B5B2C502B2E0}">
      <dgm:prSet/>
      <dgm:spPr/>
      <dgm:t>
        <a:bodyPr/>
        <a:lstStyle/>
        <a:p>
          <a:endParaRPr lang="en-US"/>
        </a:p>
      </dgm:t>
    </dgm:pt>
    <dgm:pt modelId="{F90CB80C-506F-4EE9-8116-AE5575A1B388}">
      <dgm:prSet/>
      <dgm:spPr/>
      <dgm:t>
        <a:bodyPr/>
        <a:lstStyle/>
        <a:p>
          <a:r>
            <a:rPr lang="tr-TR" b="1"/>
            <a:t>Eğitim Başlangıcı:</a:t>
          </a:r>
          <a:r>
            <a:rPr lang="tr-TR"/>
            <a:t> Kabul alan öğrencilerimiz, seçtikleri ülkede eğitimlerine başlarlar!</a:t>
          </a:r>
          <a:endParaRPr lang="en-US"/>
        </a:p>
      </dgm:t>
    </dgm:pt>
    <dgm:pt modelId="{E6036E92-C65F-4366-B509-1B601958AE43}" type="parTrans" cxnId="{32630B8B-C452-4417-AF7D-66DC10E8416D}">
      <dgm:prSet/>
      <dgm:spPr/>
      <dgm:t>
        <a:bodyPr/>
        <a:lstStyle/>
        <a:p>
          <a:endParaRPr lang="en-US"/>
        </a:p>
      </dgm:t>
    </dgm:pt>
    <dgm:pt modelId="{64A236C9-1FDB-4E7C-A58C-644F3F68D680}" type="sibTrans" cxnId="{32630B8B-C452-4417-AF7D-66DC10E8416D}">
      <dgm:prSet/>
      <dgm:spPr/>
      <dgm:t>
        <a:bodyPr/>
        <a:lstStyle/>
        <a:p>
          <a:endParaRPr lang="en-US"/>
        </a:p>
      </dgm:t>
    </dgm:pt>
    <dgm:pt modelId="{D68177B6-1053-4332-8C4B-9D1C0F93F8E1}" type="pres">
      <dgm:prSet presAssocID="{10958DD3-3F83-4F75-9308-87C8A2EF2FDB}" presName="vert0" presStyleCnt="0">
        <dgm:presLayoutVars>
          <dgm:dir/>
          <dgm:animOne val="branch"/>
          <dgm:animLvl val="lvl"/>
        </dgm:presLayoutVars>
      </dgm:prSet>
      <dgm:spPr/>
    </dgm:pt>
    <dgm:pt modelId="{A0548DF1-C9DB-41D6-A121-67AACFFC9472}" type="pres">
      <dgm:prSet presAssocID="{B4605173-2451-451E-BA78-2C8D259933FA}" presName="thickLine" presStyleLbl="alignNode1" presStyleIdx="0" presStyleCnt="4"/>
      <dgm:spPr/>
    </dgm:pt>
    <dgm:pt modelId="{38E1B819-E344-44A5-A05A-78E577698689}" type="pres">
      <dgm:prSet presAssocID="{B4605173-2451-451E-BA78-2C8D259933FA}" presName="horz1" presStyleCnt="0"/>
      <dgm:spPr/>
    </dgm:pt>
    <dgm:pt modelId="{7C24CC40-C296-46F6-9E79-D01C71360FF6}" type="pres">
      <dgm:prSet presAssocID="{B4605173-2451-451E-BA78-2C8D259933FA}" presName="tx1" presStyleLbl="revTx" presStyleIdx="0" presStyleCnt="4"/>
      <dgm:spPr/>
    </dgm:pt>
    <dgm:pt modelId="{D3981E37-63A2-4DEA-9C2A-7BE213C9C74E}" type="pres">
      <dgm:prSet presAssocID="{B4605173-2451-451E-BA78-2C8D259933FA}" presName="vert1" presStyleCnt="0"/>
      <dgm:spPr/>
    </dgm:pt>
    <dgm:pt modelId="{62503C91-BAD2-4BFB-98A3-3C53840FBCE7}" type="pres">
      <dgm:prSet presAssocID="{2E1ABD45-E406-4D33-97D7-16FCC5EE20A2}" presName="thickLine" presStyleLbl="alignNode1" presStyleIdx="1" presStyleCnt="4"/>
      <dgm:spPr/>
    </dgm:pt>
    <dgm:pt modelId="{C75890C8-4D7E-42FE-B659-BCC13A37DA29}" type="pres">
      <dgm:prSet presAssocID="{2E1ABD45-E406-4D33-97D7-16FCC5EE20A2}" presName="horz1" presStyleCnt="0"/>
      <dgm:spPr/>
    </dgm:pt>
    <dgm:pt modelId="{24EA2E4F-CA75-48D9-9B93-C2967918642C}" type="pres">
      <dgm:prSet presAssocID="{2E1ABD45-E406-4D33-97D7-16FCC5EE20A2}" presName="tx1" presStyleLbl="revTx" presStyleIdx="1" presStyleCnt="4"/>
      <dgm:spPr/>
    </dgm:pt>
    <dgm:pt modelId="{81EFF907-AD95-4FDB-8E0B-E2F9C8687930}" type="pres">
      <dgm:prSet presAssocID="{2E1ABD45-E406-4D33-97D7-16FCC5EE20A2}" presName="vert1" presStyleCnt="0"/>
      <dgm:spPr/>
    </dgm:pt>
    <dgm:pt modelId="{2E772CBF-4F3C-4C75-BF6F-C138069265E7}" type="pres">
      <dgm:prSet presAssocID="{2B629BEE-265D-499D-9F76-C37B15FCE05C}" presName="thickLine" presStyleLbl="alignNode1" presStyleIdx="2" presStyleCnt="4"/>
      <dgm:spPr/>
    </dgm:pt>
    <dgm:pt modelId="{C5EEED3C-7E1B-46E1-BC6B-48776EE2A74F}" type="pres">
      <dgm:prSet presAssocID="{2B629BEE-265D-499D-9F76-C37B15FCE05C}" presName="horz1" presStyleCnt="0"/>
      <dgm:spPr/>
    </dgm:pt>
    <dgm:pt modelId="{2412C59A-95CC-4936-92AF-CE77A7BC97B9}" type="pres">
      <dgm:prSet presAssocID="{2B629BEE-265D-499D-9F76-C37B15FCE05C}" presName="tx1" presStyleLbl="revTx" presStyleIdx="2" presStyleCnt="4"/>
      <dgm:spPr/>
    </dgm:pt>
    <dgm:pt modelId="{51475BCD-D8BD-4D4A-8590-0B8B92DE386D}" type="pres">
      <dgm:prSet presAssocID="{2B629BEE-265D-499D-9F76-C37B15FCE05C}" presName="vert1" presStyleCnt="0"/>
      <dgm:spPr/>
    </dgm:pt>
    <dgm:pt modelId="{CEACAD1D-04BF-46B3-A751-31AC52C0B109}" type="pres">
      <dgm:prSet presAssocID="{F90CB80C-506F-4EE9-8116-AE5575A1B388}" presName="thickLine" presStyleLbl="alignNode1" presStyleIdx="3" presStyleCnt="4"/>
      <dgm:spPr/>
    </dgm:pt>
    <dgm:pt modelId="{790431E9-D845-4B1C-8F6C-50D9DEB349E1}" type="pres">
      <dgm:prSet presAssocID="{F90CB80C-506F-4EE9-8116-AE5575A1B388}" presName="horz1" presStyleCnt="0"/>
      <dgm:spPr/>
    </dgm:pt>
    <dgm:pt modelId="{D0D53F52-5DA0-44C9-B981-040DA61CF5DA}" type="pres">
      <dgm:prSet presAssocID="{F90CB80C-506F-4EE9-8116-AE5575A1B388}" presName="tx1" presStyleLbl="revTx" presStyleIdx="3" presStyleCnt="4"/>
      <dgm:spPr/>
    </dgm:pt>
    <dgm:pt modelId="{426BA92E-5EE5-4E6A-8F65-59F8A296BF3E}" type="pres">
      <dgm:prSet presAssocID="{F90CB80C-506F-4EE9-8116-AE5575A1B388}" presName="vert1" presStyleCnt="0"/>
      <dgm:spPr/>
    </dgm:pt>
  </dgm:ptLst>
  <dgm:cxnLst>
    <dgm:cxn modelId="{B6970415-2E74-45F6-BAC9-7A1AD25E8963}" type="presOf" srcId="{10958DD3-3F83-4F75-9308-87C8A2EF2FDB}" destId="{D68177B6-1053-4332-8C4B-9D1C0F93F8E1}" srcOrd="0" destOrd="0" presId="urn:microsoft.com/office/officeart/2008/layout/LinedList"/>
    <dgm:cxn modelId="{6F2BE528-1541-44E6-A618-F7FB26568C81}" type="presOf" srcId="{2B629BEE-265D-499D-9F76-C37B15FCE05C}" destId="{2412C59A-95CC-4936-92AF-CE77A7BC97B9}" srcOrd="0" destOrd="0" presId="urn:microsoft.com/office/officeart/2008/layout/LinedList"/>
    <dgm:cxn modelId="{02129571-6279-4913-89A3-E659DC22D357}" srcId="{10958DD3-3F83-4F75-9308-87C8A2EF2FDB}" destId="{2E1ABD45-E406-4D33-97D7-16FCC5EE20A2}" srcOrd="1" destOrd="0" parTransId="{25BBDD47-D055-48D4-86FA-298D2552BA42}" sibTransId="{F5851C69-293A-46FC-9097-BE3BE56FBCA6}"/>
    <dgm:cxn modelId="{15341173-D713-4791-902C-E7F1F56C5AEE}" type="presOf" srcId="{2E1ABD45-E406-4D33-97D7-16FCC5EE20A2}" destId="{24EA2E4F-CA75-48D9-9B93-C2967918642C}" srcOrd="0" destOrd="0" presId="urn:microsoft.com/office/officeart/2008/layout/LinedList"/>
    <dgm:cxn modelId="{55739C7B-83A6-480B-AB2A-B74E98A2AEAB}" type="presOf" srcId="{F90CB80C-506F-4EE9-8116-AE5575A1B388}" destId="{D0D53F52-5DA0-44C9-B981-040DA61CF5DA}" srcOrd="0" destOrd="0" presId="urn:microsoft.com/office/officeart/2008/layout/LinedList"/>
    <dgm:cxn modelId="{32630B8B-C452-4417-AF7D-66DC10E8416D}" srcId="{10958DD3-3F83-4F75-9308-87C8A2EF2FDB}" destId="{F90CB80C-506F-4EE9-8116-AE5575A1B388}" srcOrd="3" destOrd="0" parTransId="{E6036E92-C65F-4366-B509-1B601958AE43}" sibTransId="{64A236C9-1FDB-4E7C-A58C-644F3F68D680}"/>
    <dgm:cxn modelId="{34A8C2A0-22E2-44BC-AEBD-E87198FF9333}" srcId="{10958DD3-3F83-4F75-9308-87C8A2EF2FDB}" destId="{B4605173-2451-451E-BA78-2C8D259933FA}" srcOrd="0" destOrd="0" parTransId="{0C31D539-5193-4F7F-B347-E71954CAAD1A}" sibTransId="{546F40DC-9005-49FF-8BEE-E2764095FB1E}"/>
    <dgm:cxn modelId="{BC9E8ACD-DC6E-451E-AA40-E03D07ED52B9}" type="presOf" srcId="{B4605173-2451-451E-BA78-2C8D259933FA}" destId="{7C24CC40-C296-46F6-9E79-D01C71360FF6}" srcOrd="0" destOrd="0" presId="urn:microsoft.com/office/officeart/2008/layout/LinedList"/>
    <dgm:cxn modelId="{12F12FF1-8C93-4F8F-B6A0-B5B2C502B2E0}" srcId="{10958DD3-3F83-4F75-9308-87C8A2EF2FDB}" destId="{2B629BEE-265D-499D-9F76-C37B15FCE05C}" srcOrd="2" destOrd="0" parTransId="{365438EA-894E-425A-8EFE-269F24ACA26F}" sibTransId="{62461701-584E-4550-B8A9-A22CE134CE9A}"/>
    <dgm:cxn modelId="{F141F560-7831-448D-908B-8366B239B064}" type="presParOf" srcId="{D68177B6-1053-4332-8C4B-9D1C0F93F8E1}" destId="{A0548DF1-C9DB-41D6-A121-67AACFFC9472}" srcOrd="0" destOrd="0" presId="urn:microsoft.com/office/officeart/2008/layout/LinedList"/>
    <dgm:cxn modelId="{CADA182A-4949-4F96-95B6-6BC64E5BB08D}" type="presParOf" srcId="{D68177B6-1053-4332-8C4B-9D1C0F93F8E1}" destId="{38E1B819-E344-44A5-A05A-78E577698689}" srcOrd="1" destOrd="0" presId="urn:microsoft.com/office/officeart/2008/layout/LinedList"/>
    <dgm:cxn modelId="{6104B37A-46D9-4948-A428-185F578E1660}" type="presParOf" srcId="{38E1B819-E344-44A5-A05A-78E577698689}" destId="{7C24CC40-C296-46F6-9E79-D01C71360FF6}" srcOrd="0" destOrd="0" presId="urn:microsoft.com/office/officeart/2008/layout/LinedList"/>
    <dgm:cxn modelId="{462F44E1-3DC0-4468-93A8-B9469C05A714}" type="presParOf" srcId="{38E1B819-E344-44A5-A05A-78E577698689}" destId="{D3981E37-63A2-4DEA-9C2A-7BE213C9C74E}" srcOrd="1" destOrd="0" presId="urn:microsoft.com/office/officeart/2008/layout/LinedList"/>
    <dgm:cxn modelId="{3571ADE1-32BB-45DB-B085-713F51B033BF}" type="presParOf" srcId="{D68177B6-1053-4332-8C4B-9D1C0F93F8E1}" destId="{62503C91-BAD2-4BFB-98A3-3C53840FBCE7}" srcOrd="2" destOrd="0" presId="urn:microsoft.com/office/officeart/2008/layout/LinedList"/>
    <dgm:cxn modelId="{80496352-F363-4DBB-8F29-2CFB12BBA26B}" type="presParOf" srcId="{D68177B6-1053-4332-8C4B-9D1C0F93F8E1}" destId="{C75890C8-4D7E-42FE-B659-BCC13A37DA29}" srcOrd="3" destOrd="0" presId="urn:microsoft.com/office/officeart/2008/layout/LinedList"/>
    <dgm:cxn modelId="{6F018B45-0C50-4C6D-868B-A1E4B4F4F400}" type="presParOf" srcId="{C75890C8-4D7E-42FE-B659-BCC13A37DA29}" destId="{24EA2E4F-CA75-48D9-9B93-C2967918642C}" srcOrd="0" destOrd="0" presId="urn:microsoft.com/office/officeart/2008/layout/LinedList"/>
    <dgm:cxn modelId="{7DA6E827-91A1-429B-8983-B7823E883B88}" type="presParOf" srcId="{C75890C8-4D7E-42FE-B659-BCC13A37DA29}" destId="{81EFF907-AD95-4FDB-8E0B-E2F9C8687930}" srcOrd="1" destOrd="0" presId="urn:microsoft.com/office/officeart/2008/layout/LinedList"/>
    <dgm:cxn modelId="{1D0F3E96-40DF-4E53-99F5-8991D731BACD}" type="presParOf" srcId="{D68177B6-1053-4332-8C4B-9D1C0F93F8E1}" destId="{2E772CBF-4F3C-4C75-BF6F-C138069265E7}" srcOrd="4" destOrd="0" presId="urn:microsoft.com/office/officeart/2008/layout/LinedList"/>
    <dgm:cxn modelId="{4B75E098-077A-4887-A1E8-46B5946ACD1E}" type="presParOf" srcId="{D68177B6-1053-4332-8C4B-9D1C0F93F8E1}" destId="{C5EEED3C-7E1B-46E1-BC6B-48776EE2A74F}" srcOrd="5" destOrd="0" presId="urn:microsoft.com/office/officeart/2008/layout/LinedList"/>
    <dgm:cxn modelId="{9E5F7797-618D-4985-BF10-DFC63CDAB25B}" type="presParOf" srcId="{C5EEED3C-7E1B-46E1-BC6B-48776EE2A74F}" destId="{2412C59A-95CC-4936-92AF-CE77A7BC97B9}" srcOrd="0" destOrd="0" presId="urn:microsoft.com/office/officeart/2008/layout/LinedList"/>
    <dgm:cxn modelId="{492760AD-BCC9-4BAA-A8E3-A592498490AE}" type="presParOf" srcId="{C5EEED3C-7E1B-46E1-BC6B-48776EE2A74F}" destId="{51475BCD-D8BD-4D4A-8590-0B8B92DE386D}" srcOrd="1" destOrd="0" presId="urn:microsoft.com/office/officeart/2008/layout/LinedList"/>
    <dgm:cxn modelId="{ECFC8C29-3011-49DC-952F-F493FBA1B6FE}" type="presParOf" srcId="{D68177B6-1053-4332-8C4B-9D1C0F93F8E1}" destId="{CEACAD1D-04BF-46B3-A751-31AC52C0B109}" srcOrd="6" destOrd="0" presId="urn:microsoft.com/office/officeart/2008/layout/LinedList"/>
    <dgm:cxn modelId="{3F966D29-8B25-4336-80D4-517A7E64F769}" type="presParOf" srcId="{D68177B6-1053-4332-8C4B-9D1C0F93F8E1}" destId="{790431E9-D845-4B1C-8F6C-50D9DEB349E1}" srcOrd="7" destOrd="0" presId="urn:microsoft.com/office/officeart/2008/layout/LinedList"/>
    <dgm:cxn modelId="{A43FFE88-AFCA-4FFA-ACD9-5F1EA6168DD8}" type="presParOf" srcId="{790431E9-D845-4B1C-8F6C-50D9DEB349E1}" destId="{D0D53F52-5DA0-44C9-B981-040DA61CF5DA}" srcOrd="0" destOrd="0" presId="urn:microsoft.com/office/officeart/2008/layout/LinedList"/>
    <dgm:cxn modelId="{E48DF8DB-D99D-4C32-B044-B58708285767}" type="presParOf" srcId="{790431E9-D845-4B1C-8F6C-50D9DEB349E1}" destId="{426BA92E-5EE5-4E6A-8F65-59F8A296BF3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338B55-0B33-41C5-99CB-89755B87F57C}">
      <dsp:nvSpPr>
        <dsp:cNvPr id="0" name=""/>
        <dsp:cNvSpPr/>
      </dsp:nvSpPr>
      <dsp:spPr>
        <a:xfrm>
          <a:off x="0" y="0"/>
          <a:ext cx="517538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D2E192-5340-419C-BC98-CB2C5A006E04}">
      <dsp:nvSpPr>
        <dsp:cNvPr id="0" name=""/>
        <dsp:cNvSpPr/>
      </dsp:nvSpPr>
      <dsp:spPr>
        <a:xfrm>
          <a:off x="0" y="0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b="1" kern="1200"/>
            <a:t>TÜRKÜNİB (Türk Üniversiteler Birliği)</a:t>
          </a:r>
          <a:r>
            <a:rPr lang="tr-TR" sz="2700" kern="1200"/>
            <a:t> çatısı altında yürütülen uluslararası bir değişim programıdır.</a:t>
          </a:r>
          <a:endParaRPr lang="en-US" sz="2700" kern="1200"/>
        </a:p>
      </dsp:txBody>
      <dsp:txXfrm>
        <a:off x="0" y="0"/>
        <a:ext cx="5175384" cy="1384035"/>
      </dsp:txXfrm>
    </dsp:sp>
    <dsp:sp modelId="{7D17CA32-9E80-4F70-A245-B8EE17B634EE}">
      <dsp:nvSpPr>
        <dsp:cNvPr id="0" name=""/>
        <dsp:cNvSpPr/>
      </dsp:nvSpPr>
      <dsp:spPr>
        <a:xfrm>
          <a:off x="0" y="1384035"/>
          <a:ext cx="517538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D66E6E-AD11-4D17-8CAD-AEAA2912287D}">
      <dsp:nvSpPr>
        <dsp:cNvPr id="0" name=""/>
        <dsp:cNvSpPr/>
      </dsp:nvSpPr>
      <dsp:spPr>
        <a:xfrm>
          <a:off x="0" y="1384035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/>
            <a:t>Türk dünyasındaki yükseköğretim kurumları arasında </a:t>
          </a:r>
          <a:r>
            <a:rPr lang="tr-TR" sz="2700" b="1" kern="1200"/>
            <a:t>öğrenci ve akademisyen değişimini</a:t>
          </a:r>
          <a:r>
            <a:rPr lang="tr-TR" sz="2700" kern="1200"/>
            <a:t> hedefler.</a:t>
          </a:r>
          <a:endParaRPr lang="en-US" sz="2700" kern="1200"/>
        </a:p>
      </dsp:txBody>
      <dsp:txXfrm>
        <a:off x="0" y="1384035"/>
        <a:ext cx="5175384" cy="1384035"/>
      </dsp:txXfrm>
    </dsp:sp>
    <dsp:sp modelId="{20C7CCFE-D93A-4BF9-A15E-02A467EAB682}">
      <dsp:nvSpPr>
        <dsp:cNvPr id="0" name=""/>
        <dsp:cNvSpPr/>
      </dsp:nvSpPr>
      <dsp:spPr>
        <a:xfrm>
          <a:off x="0" y="2768070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8566A0-9742-4C1A-B070-C0E3F1D01839}">
      <dsp:nvSpPr>
        <dsp:cNvPr id="0" name=""/>
        <dsp:cNvSpPr/>
      </dsp:nvSpPr>
      <dsp:spPr>
        <a:xfrm>
          <a:off x="0" y="2768070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/>
            <a:t>Erasmus veya Farabi programlarının "Türk Dünyası" odaklı versiyonu olarak düşünülebilir.</a:t>
          </a:r>
          <a:endParaRPr lang="en-US" sz="2700" kern="1200"/>
        </a:p>
      </dsp:txBody>
      <dsp:txXfrm>
        <a:off x="0" y="2768070"/>
        <a:ext cx="5175384" cy="1384035"/>
      </dsp:txXfrm>
    </dsp:sp>
    <dsp:sp modelId="{DDFF1A30-34DE-44F6-BB6D-E64A52B9977A}">
      <dsp:nvSpPr>
        <dsp:cNvPr id="0" name=""/>
        <dsp:cNvSpPr/>
      </dsp:nvSpPr>
      <dsp:spPr>
        <a:xfrm>
          <a:off x="0" y="4152105"/>
          <a:ext cx="5175384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103E2F-5F78-4DE5-97EB-0F3E0277E3B7}">
      <dsp:nvSpPr>
        <dsp:cNvPr id="0" name=""/>
        <dsp:cNvSpPr/>
      </dsp:nvSpPr>
      <dsp:spPr>
        <a:xfrm>
          <a:off x="0" y="4152105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700" kern="1200"/>
            <a:t>Amacı; Türk devletleri arasında bilimsel, kültürel ve akademik iş birliğini en üst düzeye çıkarmaktır.</a:t>
          </a:r>
          <a:endParaRPr lang="en-US" sz="2700" kern="1200"/>
        </a:p>
      </dsp:txBody>
      <dsp:txXfrm>
        <a:off x="0" y="4152105"/>
        <a:ext cx="5175384" cy="13840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D5801A-0093-4B5B-812F-4DE49B8E8E22}">
      <dsp:nvSpPr>
        <dsp:cNvPr id="0" name=""/>
        <dsp:cNvSpPr/>
      </dsp:nvSpPr>
      <dsp:spPr>
        <a:xfrm>
          <a:off x="0" y="0"/>
          <a:ext cx="517538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BEF16B-9E7C-4F17-84A1-43EBA9E8A399}">
      <dsp:nvSpPr>
        <dsp:cNvPr id="0" name=""/>
        <dsp:cNvSpPr/>
      </dsp:nvSpPr>
      <dsp:spPr>
        <a:xfrm>
          <a:off x="0" y="0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b="1" kern="1200"/>
            <a:t>Kültürel Keşif:</a:t>
          </a:r>
          <a:r>
            <a:rPr lang="tr-TR" sz="2500" kern="1200"/>
            <a:t> Ortak tarihi ve kültürel köklerimizi yerinde yaşayarak öğrenme fırsatı.</a:t>
          </a:r>
          <a:endParaRPr lang="en-US" sz="2500" kern="1200"/>
        </a:p>
      </dsp:txBody>
      <dsp:txXfrm>
        <a:off x="0" y="0"/>
        <a:ext cx="5175384" cy="1384035"/>
      </dsp:txXfrm>
    </dsp:sp>
    <dsp:sp modelId="{7AA3F654-FF80-4D8F-87BD-DFEDB647BDF9}">
      <dsp:nvSpPr>
        <dsp:cNvPr id="0" name=""/>
        <dsp:cNvSpPr/>
      </dsp:nvSpPr>
      <dsp:spPr>
        <a:xfrm>
          <a:off x="0" y="1384035"/>
          <a:ext cx="517538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D3FA34-A308-4B85-8120-549AB9CB06C3}">
      <dsp:nvSpPr>
        <dsp:cNvPr id="0" name=""/>
        <dsp:cNvSpPr/>
      </dsp:nvSpPr>
      <dsp:spPr>
        <a:xfrm>
          <a:off x="0" y="1384035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b="1" kern="1200"/>
            <a:t>Uluslararası Vizyon:</a:t>
          </a:r>
          <a:r>
            <a:rPr lang="tr-TR" sz="2500" kern="1200"/>
            <a:t> Özgeçmişinize (CV) değer katacak uluslararası bir eğitim deneyimi.</a:t>
          </a:r>
          <a:endParaRPr lang="en-US" sz="2500" kern="1200"/>
        </a:p>
      </dsp:txBody>
      <dsp:txXfrm>
        <a:off x="0" y="1384035"/>
        <a:ext cx="5175384" cy="1384035"/>
      </dsp:txXfrm>
    </dsp:sp>
    <dsp:sp modelId="{000BCA89-1844-4CEC-BE74-714795BA3698}">
      <dsp:nvSpPr>
        <dsp:cNvPr id="0" name=""/>
        <dsp:cNvSpPr/>
      </dsp:nvSpPr>
      <dsp:spPr>
        <a:xfrm>
          <a:off x="0" y="2768070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A05569-AEFC-4F9A-8E31-C00A80873B88}">
      <dsp:nvSpPr>
        <dsp:cNvPr id="0" name=""/>
        <dsp:cNvSpPr/>
      </dsp:nvSpPr>
      <dsp:spPr>
        <a:xfrm>
          <a:off x="0" y="2768070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b="1" kern="1200"/>
            <a:t>Akademik Ağ (Network):</a:t>
          </a:r>
          <a:r>
            <a:rPr lang="tr-TR" sz="2500" kern="1200"/>
            <a:t> Farklı ülkelerden akademisyenler ve öğrencilerle güçlü bağlar kurma şansı.</a:t>
          </a:r>
          <a:endParaRPr lang="en-US" sz="2500" kern="1200"/>
        </a:p>
      </dsp:txBody>
      <dsp:txXfrm>
        <a:off x="0" y="2768070"/>
        <a:ext cx="5175384" cy="1384035"/>
      </dsp:txXfrm>
    </dsp:sp>
    <dsp:sp modelId="{D53173AA-D3B2-411F-AF54-7D94CC682851}">
      <dsp:nvSpPr>
        <dsp:cNvPr id="0" name=""/>
        <dsp:cNvSpPr/>
      </dsp:nvSpPr>
      <dsp:spPr>
        <a:xfrm>
          <a:off x="0" y="4152105"/>
          <a:ext cx="5175384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7639FA-10FD-46DE-B612-9F66F2E36C44}">
      <dsp:nvSpPr>
        <dsp:cNvPr id="0" name=""/>
        <dsp:cNvSpPr/>
      </dsp:nvSpPr>
      <dsp:spPr>
        <a:xfrm>
          <a:off x="0" y="4152105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500" b="1" kern="1200"/>
            <a:t>Yabancı Dil ve Lehçe Pratiği:</a:t>
          </a:r>
          <a:r>
            <a:rPr lang="tr-TR" sz="2500" kern="1200"/>
            <a:t> Yeni diller öğrenme ve Türk lehçelerine aşinalık kazanma imkanı.</a:t>
          </a:r>
          <a:endParaRPr lang="en-US" sz="2500" kern="1200"/>
        </a:p>
      </dsp:txBody>
      <dsp:txXfrm>
        <a:off x="0" y="4152105"/>
        <a:ext cx="5175384" cy="13840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2E9A02-A1B6-414F-A27B-82596E800194}">
      <dsp:nvSpPr>
        <dsp:cNvPr id="0" name=""/>
        <dsp:cNvSpPr/>
      </dsp:nvSpPr>
      <dsp:spPr>
        <a:xfrm>
          <a:off x="0" y="0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9AC082-6E62-4DDC-9774-53B44D99D22A}">
      <dsp:nvSpPr>
        <dsp:cNvPr id="0" name=""/>
        <dsp:cNvSpPr/>
      </dsp:nvSpPr>
      <dsp:spPr>
        <a:xfrm>
          <a:off x="0" y="0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Süleyman Demirel Üniversitesi bünyesinde örgün eğitim veren </a:t>
          </a:r>
          <a:r>
            <a:rPr lang="tr-TR" sz="2200" b="1" kern="1200"/>
            <a:t>Ön Lisans, Lisans, Yüksek Lisans ve Doktora</a:t>
          </a:r>
          <a:r>
            <a:rPr lang="tr-TR" sz="2200" kern="1200"/>
            <a:t> öğrencisi olmak.</a:t>
          </a:r>
          <a:endParaRPr lang="en-US" sz="2200" kern="1200"/>
        </a:p>
      </dsp:txBody>
      <dsp:txXfrm>
        <a:off x="0" y="0"/>
        <a:ext cx="5175384" cy="1384035"/>
      </dsp:txXfrm>
    </dsp:sp>
    <dsp:sp modelId="{8A25D1B3-A657-4098-9F28-1AB593A38602}">
      <dsp:nvSpPr>
        <dsp:cNvPr id="0" name=""/>
        <dsp:cNvSpPr/>
      </dsp:nvSpPr>
      <dsp:spPr>
        <a:xfrm>
          <a:off x="0" y="1384035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10F8B9-45FC-4A7A-A695-1C08DBE573C4}">
      <dsp:nvSpPr>
        <dsp:cNvPr id="0" name=""/>
        <dsp:cNvSpPr/>
      </dsp:nvSpPr>
      <dsp:spPr>
        <a:xfrm>
          <a:off x="0" y="1384035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Ön lisans ve lisans öğrencileri için Genel Not Ortalamasının (GNO) en az </a:t>
          </a:r>
          <a:r>
            <a:rPr lang="tr-TR" sz="2200" b="1" kern="1200"/>
            <a:t>2.50 / 4.00</a:t>
          </a:r>
          <a:r>
            <a:rPr lang="tr-TR" sz="2200" kern="1200"/>
            <a:t> olması.</a:t>
          </a:r>
          <a:endParaRPr lang="en-US" sz="2200" kern="1200"/>
        </a:p>
      </dsp:txBody>
      <dsp:txXfrm>
        <a:off x="0" y="1384035"/>
        <a:ext cx="5175384" cy="1384035"/>
      </dsp:txXfrm>
    </dsp:sp>
    <dsp:sp modelId="{02393CCF-CA27-41E4-8038-675BF4443E04}">
      <dsp:nvSpPr>
        <dsp:cNvPr id="0" name=""/>
        <dsp:cNvSpPr/>
      </dsp:nvSpPr>
      <dsp:spPr>
        <a:xfrm>
          <a:off x="0" y="2768070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EB216A-4163-4EAB-8BFF-55894C2DB44E}">
      <dsp:nvSpPr>
        <dsp:cNvPr id="0" name=""/>
        <dsp:cNvSpPr/>
      </dsp:nvSpPr>
      <dsp:spPr>
        <a:xfrm>
          <a:off x="0" y="2768070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kern="1200"/>
            <a:t>Yüksek lisans ve doktora öğrencileri için Genel Not Ortalamasının (GNO) en az </a:t>
          </a:r>
          <a:r>
            <a:rPr lang="tr-TR" sz="2200" b="1" kern="1200"/>
            <a:t>3.00 / 4.00</a:t>
          </a:r>
          <a:r>
            <a:rPr lang="tr-TR" sz="2200" kern="1200"/>
            <a:t> olması.</a:t>
          </a:r>
          <a:endParaRPr lang="en-US" sz="2200" kern="1200"/>
        </a:p>
      </dsp:txBody>
      <dsp:txXfrm>
        <a:off x="0" y="2768070"/>
        <a:ext cx="5175384" cy="1384035"/>
      </dsp:txXfrm>
    </dsp:sp>
    <dsp:sp modelId="{A36B8168-8ACA-4694-8E6E-B920619E6E52}">
      <dsp:nvSpPr>
        <dsp:cNvPr id="0" name=""/>
        <dsp:cNvSpPr/>
      </dsp:nvSpPr>
      <dsp:spPr>
        <a:xfrm>
          <a:off x="0" y="4152105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CE590F-1525-4485-B6AC-33064A7B72F8}">
      <dsp:nvSpPr>
        <dsp:cNvPr id="0" name=""/>
        <dsp:cNvSpPr/>
      </dsp:nvSpPr>
      <dsp:spPr>
        <a:xfrm>
          <a:off x="0" y="4152105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83820" rIns="83820" bIns="83820" numCol="1" spcCol="1270" anchor="t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200" i="1" kern="1200"/>
            <a:t>Not: Hazırlık sınıfı veya birinci sınıfın ilk yarıyılında olan öğrenciler programa başvuramazlar.</a:t>
          </a:r>
          <a:endParaRPr lang="en-US" sz="2200" kern="1200"/>
        </a:p>
      </dsp:txBody>
      <dsp:txXfrm>
        <a:off x="0" y="4152105"/>
        <a:ext cx="5175384" cy="13840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C9FF38-215C-4060-9E8B-16B377D1C811}">
      <dsp:nvSpPr>
        <dsp:cNvPr id="0" name=""/>
        <dsp:cNvSpPr/>
      </dsp:nvSpPr>
      <dsp:spPr>
        <a:xfrm>
          <a:off x="0" y="0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B5B6FD-BE1C-4A9B-860E-6BB4F2EB486E}">
      <dsp:nvSpPr>
        <dsp:cNvPr id="0" name=""/>
        <dsp:cNvSpPr/>
      </dsp:nvSpPr>
      <dsp:spPr>
        <a:xfrm>
          <a:off x="0" y="0"/>
          <a:ext cx="5175384" cy="2768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600" b="1" kern="1200"/>
            <a:t>Öğrenim Ücreti Muafiyeti:</a:t>
          </a:r>
          <a:r>
            <a:rPr lang="tr-TR" sz="2600" kern="1200"/>
            <a:t> Değişim öğrencileri, gittikleri misafir üniversiteye herhangi bir kayıt veya öğrenim ücreti ödemezler (Kendi üniversitelerine olan katkı paylarını ödemeye devam ederler).</a:t>
          </a:r>
          <a:endParaRPr lang="en-US" sz="2600" kern="1200"/>
        </a:p>
      </dsp:txBody>
      <dsp:txXfrm>
        <a:off x="0" y="0"/>
        <a:ext cx="5175384" cy="2768070"/>
      </dsp:txXfrm>
    </dsp:sp>
    <dsp:sp modelId="{1CE21DCA-81B3-451B-AAD6-75109EFC35C7}">
      <dsp:nvSpPr>
        <dsp:cNvPr id="0" name=""/>
        <dsp:cNvSpPr/>
      </dsp:nvSpPr>
      <dsp:spPr>
        <a:xfrm>
          <a:off x="0" y="2768070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ECDBBB-FBDF-48AA-AF54-BB10C04FD0B5}">
      <dsp:nvSpPr>
        <dsp:cNvPr id="0" name=""/>
        <dsp:cNvSpPr/>
      </dsp:nvSpPr>
      <dsp:spPr>
        <a:xfrm>
          <a:off x="0" y="2768070"/>
          <a:ext cx="5175384" cy="2768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600" b="1" kern="1200"/>
            <a:t>Burs/Hibe Desteği:</a:t>
          </a:r>
          <a:r>
            <a:rPr lang="tr-TR" sz="2600" kern="1200"/>
            <a:t> Programın ve anlaşmalı kurumların belirlediği kontenjanlar ve bütçe olanakları dahilinde öğrencilere maddi destek (hibe) sağlanabilmektedir. (Detaylar her ilan döneminde ayrıca duyurulmaktadır.)</a:t>
          </a:r>
          <a:endParaRPr lang="en-US" sz="2600" kern="1200"/>
        </a:p>
      </dsp:txBody>
      <dsp:txXfrm>
        <a:off x="0" y="2768070"/>
        <a:ext cx="5175384" cy="276807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548DF1-C9DB-41D6-A121-67AACFFC9472}">
      <dsp:nvSpPr>
        <dsp:cNvPr id="0" name=""/>
        <dsp:cNvSpPr/>
      </dsp:nvSpPr>
      <dsp:spPr>
        <a:xfrm>
          <a:off x="0" y="0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24CC40-C296-46F6-9E79-D01C71360FF6}">
      <dsp:nvSpPr>
        <dsp:cNvPr id="0" name=""/>
        <dsp:cNvSpPr/>
      </dsp:nvSpPr>
      <dsp:spPr>
        <a:xfrm>
          <a:off x="0" y="0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b="1" kern="1200"/>
            <a:t>İlanın Takibi:</a:t>
          </a:r>
          <a:r>
            <a:rPr lang="tr-TR" sz="2300" kern="1200"/>
            <a:t> Koordinatörlüğümüzün web sitesi ve sosyal medya hesaplarından başvuru tarihlerini takip edin.</a:t>
          </a:r>
          <a:endParaRPr lang="en-US" sz="2300" kern="1200"/>
        </a:p>
      </dsp:txBody>
      <dsp:txXfrm>
        <a:off x="0" y="0"/>
        <a:ext cx="5175384" cy="1384035"/>
      </dsp:txXfrm>
    </dsp:sp>
    <dsp:sp modelId="{62503C91-BAD2-4BFB-98A3-3C53840FBCE7}">
      <dsp:nvSpPr>
        <dsp:cNvPr id="0" name=""/>
        <dsp:cNvSpPr/>
      </dsp:nvSpPr>
      <dsp:spPr>
        <a:xfrm>
          <a:off x="0" y="1384035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EA2E4F-CA75-48D9-9B93-C2967918642C}">
      <dsp:nvSpPr>
        <dsp:cNvPr id="0" name=""/>
        <dsp:cNvSpPr/>
      </dsp:nvSpPr>
      <dsp:spPr>
        <a:xfrm>
          <a:off x="0" y="1384035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b="1" kern="1200"/>
            <a:t>Tercih ve Başvuru:</a:t>
          </a:r>
          <a:r>
            <a:rPr lang="tr-TR" sz="2300" kern="1200"/>
            <a:t> Anlaşmalı olduğumuz üniversiteleri ve bölümleri inceleyerek başvurunuzu sistem üzerinden yapın.</a:t>
          </a:r>
          <a:endParaRPr lang="en-US" sz="2300" kern="1200"/>
        </a:p>
      </dsp:txBody>
      <dsp:txXfrm>
        <a:off x="0" y="1384035"/>
        <a:ext cx="5175384" cy="1384035"/>
      </dsp:txXfrm>
    </dsp:sp>
    <dsp:sp modelId="{2E772CBF-4F3C-4C75-BF6F-C138069265E7}">
      <dsp:nvSpPr>
        <dsp:cNvPr id="0" name=""/>
        <dsp:cNvSpPr/>
      </dsp:nvSpPr>
      <dsp:spPr>
        <a:xfrm>
          <a:off x="0" y="2768070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12C59A-95CC-4936-92AF-CE77A7BC97B9}">
      <dsp:nvSpPr>
        <dsp:cNvPr id="0" name=""/>
        <dsp:cNvSpPr/>
      </dsp:nvSpPr>
      <dsp:spPr>
        <a:xfrm>
          <a:off x="0" y="2768070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b="1" kern="1200"/>
            <a:t>Değerlendirme:</a:t>
          </a:r>
          <a:r>
            <a:rPr lang="tr-TR" sz="2300" kern="1200"/>
            <a:t> Not ortalamanız (ve varsa dil puanınız) dikkate alınarak sıralama yapılır.</a:t>
          </a:r>
          <a:endParaRPr lang="en-US" sz="2300" kern="1200"/>
        </a:p>
      </dsp:txBody>
      <dsp:txXfrm>
        <a:off x="0" y="2768070"/>
        <a:ext cx="5175384" cy="1384035"/>
      </dsp:txXfrm>
    </dsp:sp>
    <dsp:sp modelId="{CEACAD1D-04BF-46B3-A751-31AC52C0B109}">
      <dsp:nvSpPr>
        <dsp:cNvPr id="0" name=""/>
        <dsp:cNvSpPr/>
      </dsp:nvSpPr>
      <dsp:spPr>
        <a:xfrm>
          <a:off x="0" y="4152105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D53F52-5DA0-44C9-B981-040DA61CF5DA}">
      <dsp:nvSpPr>
        <dsp:cNvPr id="0" name=""/>
        <dsp:cNvSpPr/>
      </dsp:nvSpPr>
      <dsp:spPr>
        <a:xfrm>
          <a:off x="0" y="4152105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300" b="1" kern="1200"/>
            <a:t>Eğitim Başlangıcı:</a:t>
          </a:r>
          <a:r>
            <a:rPr lang="tr-TR" sz="2300" kern="1200"/>
            <a:t> Kabul alan öğrencilerimiz, seçtikleri ülkede eğitimlerine başlarlar!</a:t>
          </a:r>
          <a:endParaRPr lang="en-US" sz="2300" kern="1200"/>
        </a:p>
      </dsp:txBody>
      <dsp:txXfrm>
        <a:off x="0" y="4152105"/>
        <a:ext cx="5175384" cy="13840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sdu_uluslararasi_genel_koord/" TargetMode="External"/><Relationship Id="rId2" Type="http://schemas.openxmlformats.org/officeDocument/2006/relationships/hyperlink" Target="https://orhun.sdu.edu.tr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B87C619C-EBAB-488E-96B9-153AA4C9B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130DA1C1-36FD-41D8-9826-EE797BF39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89984" cy="6858000"/>
          </a:xfrm>
          <a:custGeom>
            <a:avLst/>
            <a:gdLst>
              <a:gd name="connsiteX0" fmla="*/ 0 w 7433452"/>
              <a:gd name="connsiteY0" fmla="*/ 0 h 6858000"/>
              <a:gd name="connsiteX1" fmla="*/ 1592736 w 7433452"/>
              <a:gd name="connsiteY1" fmla="*/ 0 h 6858000"/>
              <a:gd name="connsiteX2" fmla="*/ 2171700 w 7433452"/>
              <a:gd name="connsiteY2" fmla="*/ 0 h 6858000"/>
              <a:gd name="connsiteX3" fmla="*/ 2762696 w 7433452"/>
              <a:gd name="connsiteY3" fmla="*/ 0 h 6858000"/>
              <a:gd name="connsiteX4" fmla="*/ 2829254 w 7433452"/>
              <a:gd name="connsiteY4" fmla="*/ 0 h 6858000"/>
              <a:gd name="connsiteX5" fmla="*/ 7415310 w 7433452"/>
              <a:gd name="connsiteY5" fmla="*/ 0 h 6858000"/>
              <a:gd name="connsiteX6" fmla="*/ 7405703 w 7433452"/>
              <a:gd name="connsiteY6" fmla="*/ 94814 h 6858000"/>
              <a:gd name="connsiteX7" fmla="*/ 7410754 w 7433452"/>
              <a:gd name="connsiteY7" fmla="*/ 421796 h 6858000"/>
              <a:gd name="connsiteX8" fmla="*/ 7414688 w 7433452"/>
              <a:gd name="connsiteY8" fmla="*/ 812192 h 6858000"/>
              <a:gd name="connsiteX9" fmla="*/ 7395017 w 7433452"/>
              <a:gd name="connsiteY9" fmla="*/ 1113642 h 6858000"/>
              <a:gd name="connsiteX10" fmla="*/ 7422810 w 7433452"/>
              <a:gd name="connsiteY10" fmla="*/ 1796708 h 6858000"/>
              <a:gd name="connsiteX11" fmla="*/ 7421161 w 7433452"/>
              <a:gd name="connsiteY11" fmla="*/ 2327333 h 6858000"/>
              <a:gd name="connsiteX12" fmla="*/ 7412023 w 7433452"/>
              <a:gd name="connsiteY12" fmla="*/ 2784280 h 6858000"/>
              <a:gd name="connsiteX13" fmla="*/ 7417480 w 7433452"/>
              <a:gd name="connsiteY13" fmla="*/ 2985458 h 6858000"/>
              <a:gd name="connsiteX14" fmla="*/ 7403774 w 7433452"/>
              <a:gd name="connsiteY14" fmla="*/ 3531096 h 6858000"/>
              <a:gd name="connsiteX15" fmla="*/ 7414307 w 7433452"/>
              <a:gd name="connsiteY15" fmla="*/ 4336830 h 6858000"/>
              <a:gd name="connsiteX16" fmla="*/ 7413419 w 7433452"/>
              <a:gd name="connsiteY16" fmla="*/ 5026893 h 6858000"/>
              <a:gd name="connsiteX17" fmla="*/ 7417734 w 7433452"/>
              <a:gd name="connsiteY17" fmla="*/ 5252632 h 6858000"/>
              <a:gd name="connsiteX18" fmla="*/ 7417734 w 7433452"/>
              <a:gd name="connsiteY18" fmla="*/ 5466282 h 6858000"/>
              <a:gd name="connsiteX19" fmla="*/ 7379659 w 7433452"/>
              <a:gd name="connsiteY19" fmla="*/ 6121225 h 6858000"/>
              <a:gd name="connsiteX20" fmla="*/ 7395115 w 7433452"/>
              <a:gd name="connsiteY20" fmla="*/ 6708907 h 6858000"/>
              <a:gd name="connsiteX21" fmla="*/ 7412408 w 7433452"/>
              <a:gd name="connsiteY21" fmla="*/ 6858000 h 6858000"/>
              <a:gd name="connsiteX22" fmla="*/ 2829254 w 7433452"/>
              <a:gd name="connsiteY22" fmla="*/ 6858000 h 6858000"/>
              <a:gd name="connsiteX23" fmla="*/ 2762696 w 7433452"/>
              <a:gd name="connsiteY23" fmla="*/ 6858000 h 6858000"/>
              <a:gd name="connsiteX24" fmla="*/ 2171700 w 7433452"/>
              <a:gd name="connsiteY24" fmla="*/ 6858000 h 6858000"/>
              <a:gd name="connsiteX25" fmla="*/ 1592736 w 7433452"/>
              <a:gd name="connsiteY25" fmla="*/ 6858000 h 6858000"/>
              <a:gd name="connsiteX26" fmla="*/ 0 w 7433452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433452" h="6858000">
                <a:moveTo>
                  <a:pt x="0" y="0"/>
                </a:moveTo>
                <a:lnTo>
                  <a:pt x="1592736" y="0"/>
                </a:lnTo>
                <a:lnTo>
                  <a:pt x="2171700" y="0"/>
                </a:lnTo>
                <a:lnTo>
                  <a:pt x="2762696" y="0"/>
                </a:lnTo>
                <a:lnTo>
                  <a:pt x="2829254" y="0"/>
                </a:lnTo>
                <a:lnTo>
                  <a:pt x="7415310" y="0"/>
                </a:lnTo>
                <a:lnTo>
                  <a:pt x="7405703" y="94814"/>
                </a:lnTo>
                <a:cubicBezTo>
                  <a:pt x="7398856" y="203629"/>
                  <a:pt x="7403520" y="312712"/>
                  <a:pt x="7410754" y="421796"/>
                </a:cubicBezTo>
                <a:cubicBezTo>
                  <a:pt x="7421580" y="551656"/>
                  <a:pt x="7422900" y="682144"/>
                  <a:pt x="7414688" y="812192"/>
                </a:cubicBezTo>
                <a:cubicBezTo>
                  <a:pt x="7406693" y="912591"/>
                  <a:pt x="7397682" y="1012988"/>
                  <a:pt x="7395017" y="1113642"/>
                </a:cubicBezTo>
                <a:cubicBezTo>
                  <a:pt x="7388670" y="1342689"/>
                  <a:pt x="7407708" y="1569316"/>
                  <a:pt x="7422810" y="1796708"/>
                </a:cubicBezTo>
                <a:cubicBezTo>
                  <a:pt x="7434487" y="1973710"/>
                  <a:pt x="7439944" y="2150457"/>
                  <a:pt x="7421161" y="2327333"/>
                </a:cubicBezTo>
                <a:cubicBezTo>
                  <a:pt x="7405170" y="2479266"/>
                  <a:pt x="7396793" y="2631453"/>
                  <a:pt x="7412023" y="2784280"/>
                </a:cubicBezTo>
                <a:cubicBezTo>
                  <a:pt x="7418749" y="2851085"/>
                  <a:pt x="7425984" y="2918653"/>
                  <a:pt x="7417480" y="2985458"/>
                </a:cubicBezTo>
                <a:cubicBezTo>
                  <a:pt x="7394508" y="3167039"/>
                  <a:pt x="7398063" y="3349132"/>
                  <a:pt x="7403774" y="3531096"/>
                </a:cubicBezTo>
                <a:cubicBezTo>
                  <a:pt x="7412277" y="3799715"/>
                  <a:pt x="7426364" y="4067954"/>
                  <a:pt x="7414307" y="4336830"/>
                </a:cubicBezTo>
                <a:cubicBezTo>
                  <a:pt x="7404027" y="4566639"/>
                  <a:pt x="7420653" y="4796831"/>
                  <a:pt x="7413419" y="5026893"/>
                </a:cubicBezTo>
                <a:cubicBezTo>
                  <a:pt x="7410982" y="5102162"/>
                  <a:pt x="7412429" y="5177504"/>
                  <a:pt x="7417734" y="5252632"/>
                </a:cubicBezTo>
                <a:cubicBezTo>
                  <a:pt x="7424271" y="5323700"/>
                  <a:pt x="7424271" y="5395213"/>
                  <a:pt x="7417734" y="5466282"/>
                </a:cubicBezTo>
                <a:cubicBezTo>
                  <a:pt x="7393239" y="5683875"/>
                  <a:pt x="7383214" y="5902486"/>
                  <a:pt x="7379659" y="6121225"/>
                </a:cubicBezTo>
                <a:cubicBezTo>
                  <a:pt x="7376423" y="6317442"/>
                  <a:pt x="7378041" y="6513586"/>
                  <a:pt x="7395115" y="6708907"/>
                </a:cubicBezTo>
                <a:lnTo>
                  <a:pt x="7412408" y="6858000"/>
                </a:lnTo>
                <a:lnTo>
                  <a:pt x="2829254" y="6858000"/>
                </a:lnTo>
                <a:lnTo>
                  <a:pt x="2762696" y="6858000"/>
                </a:lnTo>
                <a:lnTo>
                  <a:pt x="2171700" y="6858000"/>
                </a:lnTo>
                <a:lnTo>
                  <a:pt x="159273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FFCF2603-8D3D-07F1-D8FC-90220806C1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8650" y="484632"/>
            <a:ext cx="4561284" cy="3566160"/>
          </a:xfrm>
        </p:spPr>
        <p:txBody>
          <a:bodyPr vert="horz" lIns="91440" tIns="45720" rIns="91440" bIns="45720" rtlCol="0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tr-TR" sz="4800">
                <a:solidFill>
                  <a:srgbClr val="FFFFFF"/>
                </a:solidFill>
              </a:rPr>
              <a:t>Kardeş Coğrafyalara Açılan Kapınız: Orhun Değişim Programı</a:t>
            </a:r>
            <a:endParaRPr lang="en-US" sz="4800">
              <a:solidFill>
                <a:srgbClr val="FFFFFF"/>
              </a:solidFill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24DE669-86C0-17F7-E7F2-3449B1D487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8650" y="4480560"/>
            <a:ext cx="4561284" cy="1572768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algn="l" defTabSz="9144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tr-TR" sz="2200" b="1" dirty="0">
                <a:solidFill>
                  <a:srgbClr val="FFFFFF"/>
                </a:solidFill>
              </a:rPr>
              <a:t>Süleyman Demirel Üniversitesi - Türk Dünyası Üniversiteleri ile İlişkiler ve </a:t>
            </a:r>
            <a:r>
              <a:rPr lang="tr-TR" sz="2200" b="1">
                <a:solidFill>
                  <a:srgbClr val="FFFFFF"/>
                </a:solidFill>
              </a:rPr>
              <a:t>Orhun Koordinatörlüğü</a:t>
            </a:r>
            <a:endParaRPr lang="tr-TR" sz="2200" b="1" dirty="0">
              <a:solidFill>
                <a:srgbClr val="FFFFFF"/>
              </a:solidFill>
            </a:endParaRP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834F5510-58C6-4724-1B10-BB0B3BF732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53190" y="283464"/>
            <a:ext cx="2904040" cy="290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sketch line">
            <a:extLst>
              <a:ext uri="{FF2B5EF4-FFF2-40B4-BE49-F238E27FC236}">
                <a16:creationId xmlns:a16="http://schemas.microsoft.com/office/drawing/2014/main" id="{35BC54F7-1315-4D6C-9420-A5BF0CDDB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9106" y="4252192"/>
            <a:ext cx="3042412" cy="18288"/>
          </a:xfrm>
          <a:custGeom>
            <a:avLst/>
            <a:gdLst>
              <a:gd name="csX0" fmla="*/ 0 w 3042412"/>
              <a:gd name="csY0" fmla="*/ 0 h 18288"/>
              <a:gd name="csX1" fmla="*/ 608482 w 3042412"/>
              <a:gd name="csY1" fmla="*/ 0 h 18288"/>
              <a:gd name="csX2" fmla="*/ 1216965 w 3042412"/>
              <a:gd name="csY2" fmla="*/ 0 h 18288"/>
              <a:gd name="csX3" fmla="*/ 1825447 w 3042412"/>
              <a:gd name="csY3" fmla="*/ 0 h 18288"/>
              <a:gd name="csX4" fmla="*/ 2373081 w 3042412"/>
              <a:gd name="csY4" fmla="*/ 0 h 18288"/>
              <a:gd name="csX5" fmla="*/ 3042412 w 3042412"/>
              <a:gd name="csY5" fmla="*/ 0 h 18288"/>
              <a:gd name="csX6" fmla="*/ 3042412 w 3042412"/>
              <a:gd name="csY6" fmla="*/ 18288 h 18288"/>
              <a:gd name="csX7" fmla="*/ 2494778 w 3042412"/>
              <a:gd name="csY7" fmla="*/ 18288 h 18288"/>
              <a:gd name="csX8" fmla="*/ 1977568 w 3042412"/>
              <a:gd name="csY8" fmla="*/ 18288 h 18288"/>
              <a:gd name="csX9" fmla="*/ 1369085 w 3042412"/>
              <a:gd name="csY9" fmla="*/ 18288 h 18288"/>
              <a:gd name="csX10" fmla="*/ 821451 w 3042412"/>
              <a:gd name="csY10" fmla="*/ 18288 h 18288"/>
              <a:gd name="csX11" fmla="*/ 0 w 3042412"/>
              <a:gd name="csY11" fmla="*/ 18288 h 18288"/>
              <a:gd name="csX12" fmla="*/ 0 w 3042412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042412" h="18288" fill="none" extrusionOk="0">
                <a:moveTo>
                  <a:pt x="0" y="0"/>
                </a:moveTo>
                <a:cubicBezTo>
                  <a:pt x="247021" y="406"/>
                  <a:pt x="311375" y="-28103"/>
                  <a:pt x="608482" y="0"/>
                </a:cubicBezTo>
                <a:cubicBezTo>
                  <a:pt x="905589" y="28103"/>
                  <a:pt x="941513" y="26984"/>
                  <a:pt x="1216965" y="0"/>
                </a:cubicBezTo>
                <a:cubicBezTo>
                  <a:pt x="1492417" y="-26984"/>
                  <a:pt x="1661512" y="20769"/>
                  <a:pt x="1825447" y="0"/>
                </a:cubicBezTo>
                <a:cubicBezTo>
                  <a:pt x="1989382" y="-20769"/>
                  <a:pt x="2140981" y="8352"/>
                  <a:pt x="2373081" y="0"/>
                </a:cubicBezTo>
                <a:cubicBezTo>
                  <a:pt x="2605181" y="-8352"/>
                  <a:pt x="2830372" y="-14633"/>
                  <a:pt x="3042412" y="0"/>
                </a:cubicBezTo>
                <a:cubicBezTo>
                  <a:pt x="3042854" y="4516"/>
                  <a:pt x="3041585" y="12266"/>
                  <a:pt x="3042412" y="18288"/>
                </a:cubicBezTo>
                <a:cubicBezTo>
                  <a:pt x="2922119" y="39475"/>
                  <a:pt x="2679586" y="-798"/>
                  <a:pt x="2494778" y="18288"/>
                </a:cubicBezTo>
                <a:cubicBezTo>
                  <a:pt x="2309970" y="37374"/>
                  <a:pt x="2104493" y="36554"/>
                  <a:pt x="1977568" y="18288"/>
                </a:cubicBezTo>
                <a:cubicBezTo>
                  <a:pt x="1850643" y="23"/>
                  <a:pt x="1545734" y="34278"/>
                  <a:pt x="1369085" y="18288"/>
                </a:cubicBezTo>
                <a:cubicBezTo>
                  <a:pt x="1192436" y="2298"/>
                  <a:pt x="1048764" y="-2260"/>
                  <a:pt x="821451" y="18288"/>
                </a:cubicBezTo>
                <a:cubicBezTo>
                  <a:pt x="594138" y="38836"/>
                  <a:pt x="213550" y="54130"/>
                  <a:pt x="0" y="18288"/>
                </a:cubicBezTo>
                <a:cubicBezTo>
                  <a:pt x="-306" y="11477"/>
                  <a:pt x="485" y="4355"/>
                  <a:pt x="0" y="0"/>
                </a:cubicBezTo>
                <a:close/>
              </a:path>
              <a:path w="3042412" h="18288" stroke="0" extrusionOk="0">
                <a:moveTo>
                  <a:pt x="0" y="0"/>
                </a:moveTo>
                <a:cubicBezTo>
                  <a:pt x="254249" y="43"/>
                  <a:pt x="299528" y="-14916"/>
                  <a:pt x="547634" y="0"/>
                </a:cubicBezTo>
                <a:cubicBezTo>
                  <a:pt x="795740" y="14916"/>
                  <a:pt x="855495" y="-10692"/>
                  <a:pt x="1064844" y="0"/>
                </a:cubicBezTo>
                <a:cubicBezTo>
                  <a:pt x="1274193" y="10692"/>
                  <a:pt x="1405125" y="19931"/>
                  <a:pt x="1612478" y="0"/>
                </a:cubicBezTo>
                <a:cubicBezTo>
                  <a:pt x="1819831" y="-19931"/>
                  <a:pt x="1987615" y="-25056"/>
                  <a:pt x="2220961" y="0"/>
                </a:cubicBezTo>
                <a:cubicBezTo>
                  <a:pt x="2454307" y="25056"/>
                  <a:pt x="2867952" y="-30598"/>
                  <a:pt x="3042412" y="0"/>
                </a:cubicBezTo>
                <a:cubicBezTo>
                  <a:pt x="3042989" y="4624"/>
                  <a:pt x="3043231" y="11191"/>
                  <a:pt x="3042412" y="18288"/>
                </a:cubicBezTo>
                <a:cubicBezTo>
                  <a:pt x="2909174" y="44498"/>
                  <a:pt x="2715419" y="-8999"/>
                  <a:pt x="2433930" y="18288"/>
                </a:cubicBezTo>
                <a:cubicBezTo>
                  <a:pt x="2152441" y="45575"/>
                  <a:pt x="1986593" y="28277"/>
                  <a:pt x="1764599" y="18288"/>
                </a:cubicBezTo>
                <a:cubicBezTo>
                  <a:pt x="1542605" y="8299"/>
                  <a:pt x="1467397" y="18704"/>
                  <a:pt x="1247389" y="18288"/>
                </a:cubicBezTo>
                <a:cubicBezTo>
                  <a:pt x="1027381" y="17873"/>
                  <a:pt x="870240" y="28275"/>
                  <a:pt x="578058" y="18288"/>
                </a:cubicBezTo>
                <a:cubicBezTo>
                  <a:pt x="285876" y="8301"/>
                  <a:pt x="157187" y="20360"/>
                  <a:pt x="0" y="18288"/>
                </a:cubicBezTo>
                <a:cubicBezTo>
                  <a:pt x="-171" y="12755"/>
                  <a:pt x="-690" y="793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3BFCE3-54A3-3383-5FB6-926425A5D5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30740" y="4203957"/>
            <a:ext cx="2948940" cy="1400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7254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2CFC547-0AFF-B8E9-0FDD-372267A11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tr-TR" sz="4700"/>
              <a:t>Orhun Değişim Programı Nedir?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sX0" fmla="*/ 0 w 5410200"/>
              <a:gd name="csY0" fmla="*/ 0 h 13716"/>
              <a:gd name="csX1" fmla="*/ 568071 w 5410200"/>
              <a:gd name="csY1" fmla="*/ 0 h 13716"/>
              <a:gd name="csX2" fmla="*/ 1298448 w 5410200"/>
              <a:gd name="csY2" fmla="*/ 0 h 13716"/>
              <a:gd name="csX3" fmla="*/ 1920621 w 5410200"/>
              <a:gd name="csY3" fmla="*/ 0 h 13716"/>
              <a:gd name="csX4" fmla="*/ 2488692 w 5410200"/>
              <a:gd name="csY4" fmla="*/ 0 h 13716"/>
              <a:gd name="csX5" fmla="*/ 3219069 w 5410200"/>
              <a:gd name="csY5" fmla="*/ 0 h 13716"/>
              <a:gd name="csX6" fmla="*/ 3895344 w 5410200"/>
              <a:gd name="csY6" fmla="*/ 0 h 13716"/>
              <a:gd name="csX7" fmla="*/ 4571619 w 5410200"/>
              <a:gd name="csY7" fmla="*/ 0 h 13716"/>
              <a:gd name="csX8" fmla="*/ 5410200 w 5410200"/>
              <a:gd name="csY8" fmla="*/ 0 h 13716"/>
              <a:gd name="csX9" fmla="*/ 5410200 w 5410200"/>
              <a:gd name="csY9" fmla="*/ 13716 h 13716"/>
              <a:gd name="csX10" fmla="*/ 4842129 w 5410200"/>
              <a:gd name="csY10" fmla="*/ 13716 h 13716"/>
              <a:gd name="csX11" fmla="*/ 4328160 w 5410200"/>
              <a:gd name="csY11" fmla="*/ 13716 h 13716"/>
              <a:gd name="csX12" fmla="*/ 3597783 w 5410200"/>
              <a:gd name="csY12" fmla="*/ 13716 h 13716"/>
              <a:gd name="csX13" fmla="*/ 3029712 w 5410200"/>
              <a:gd name="csY13" fmla="*/ 13716 h 13716"/>
              <a:gd name="csX14" fmla="*/ 2299335 w 5410200"/>
              <a:gd name="csY14" fmla="*/ 13716 h 13716"/>
              <a:gd name="csX15" fmla="*/ 1514856 w 5410200"/>
              <a:gd name="csY15" fmla="*/ 13716 h 13716"/>
              <a:gd name="csX16" fmla="*/ 892683 w 5410200"/>
              <a:gd name="csY16" fmla="*/ 13716 h 13716"/>
              <a:gd name="csX17" fmla="*/ 0 w 5410200"/>
              <a:gd name="csY17" fmla="*/ 13716 h 13716"/>
              <a:gd name="csX18" fmla="*/ 0 w 5410200"/>
              <a:gd name="csY18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İçerik Yer Tutucusu 2">
            <a:extLst>
              <a:ext uri="{FF2B5EF4-FFF2-40B4-BE49-F238E27FC236}">
                <a16:creationId xmlns:a16="http://schemas.microsoft.com/office/drawing/2014/main" id="{B074FB48-F6FB-C454-8C49-5F0A54EE82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7681253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13659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16597"/>
            <a:ext cx="548639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59" y="613954"/>
            <a:ext cx="8180615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9F0919EC-2457-77D1-D781-0683A7200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723" y="809898"/>
            <a:ext cx="7457037" cy="155448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tr-TR" sz="3600" b="1"/>
              <a:t>Hangi Ülkelerde Eğitim Alabilirsiniz?</a:t>
            </a:r>
            <a:br>
              <a:rPr lang="tr-TR" sz="3600" b="1"/>
            </a:br>
            <a:endParaRPr lang="tr-TR" sz="360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02E6CA-E058-39D4-E157-5F865134DD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3771" y="3017522"/>
            <a:ext cx="7455989" cy="3124658"/>
          </a:xfrm>
        </p:spPr>
        <p:txBody>
          <a:bodyPr anchor="ctr">
            <a:normAutofit/>
          </a:bodyPr>
          <a:lstStyle/>
          <a:p>
            <a:r>
              <a:rPr lang="tr-TR" sz="2100" dirty="0"/>
              <a:t>Türk Devletleri Teşkilatı (TDT) üyesi ülkelerdeki anlaşmalı üniversitelerde 1 yarıyıl eğitim alma şansı yakalarsınız:</a:t>
            </a:r>
          </a:p>
          <a:p>
            <a:r>
              <a:rPr lang="tr-TR" sz="2100" dirty="0"/>
              <a:t>🇦🇿 </a:t>
            </a:r>
            <a:r>
              <a:rPr lang="tr-TR" sz="2100" b="1" dirty="0"/>
              <a:t>Azerbaycan</a:t>
            </a:r>
            <a:endParaRPr lang="tr-TR" sz="2100" dirty="0"/>
          </a:p>
          <a:p>
            <a:r>
              <a:rPr lang="tr-TR" sz="2100" dirty="0"/>
              <a:t>🇰🇿 </a:t>
            </a:r>
            <a:r>
              <a:rPr lang="tr-TR" sz="2100" b="1" dirty="0"/>
              <a:t>Kazakistan</a:t>
            </a:r>
            <a:endParaRPr lang="tr-TR" sz="2100" dirty="0"/>
          </a:p>
          <a:p>
            <a:r>
              <a:rPr lang="tr-TR" sz="2100" dirty="0"/>
              <a:t>🇰🇬 </a:t>
            </a:r>
            <a:r>
              <a:rPr lang="tr-TR" sz="2100" b="1" dirty="0"/>
              <a:t>Kırgızistan</a:t>
            </a:r>
            <a:endParaRPr lang="tr-TR" sz="2100" dirty="0"/>
          </a:p>
          <a:p>
            <a:r>
              <a:rPr lang="tr-TR" sz="2100" dirty="0"/>
              <a:t>🇺🇿 </a:t>
            </a:r>
            <a:r>
              <a:rPr lang="tr-TR" sz="2100" b="1" dirty="0"/>
              <a:t>Özbekistan</a:t>
            </a:r>
            <a:endParaRPr lang="tr-TR" sz="2100" dirty="0"/>
          </a:p>
          <a:p>
            <a:r>
              <a:rPr lang="tr-TR" sz="2100" dirty="0"/>
              <a:t>🇹🇷 </a:t>
            </a:r>
            <a:r>
              <a:rPr lang="tr-TR" sz="2100" b="1" dirty="0"/>
              <a:t>Türkiye</a:t>
            </a:r>
            <a:r>
              <a:rPr lang="tr-TR" sz="2100" dirty="0"/>
              <a:t> (Yurt içindeki diğer üye üniversiteler)</a:t>
            </a:r>
          </a:p>
          <a:p>
            <a:r>
              <a:rPr lang="tr-TR" sz="2100" dirty="0"/>
              <a:t>TDT Gözlemci Statüsündeki diğer ülkeler.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8650" y="6485313"/>
            <a:ext cx="78867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1547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2071AD1-E671-2D71-B606-DF9737FE3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tr-TR" sz="2900"/>
              <a:t>Neden Orhun Değişim Programı'na Katılmalısınız?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sX0" fmla="*/ 0 w 5410200"/>
              <a:gd name="csY0" fmla="*/ 0 h 13716"/>
              <a:gd name="csX1" fmla="*/ 568071 w 5410200"/>
              <a:gd name="csY1" fmla="*/ 0 h 13716"/>
              <a:gd name="csX2" fmla="*/ 1298448 w 5410200"/>
              <a:gd name="csY2" fmla="*/ 0 h 13716"/>
              <a:gd name="csX3" fmla="*/ 1920621 w 5410200"/>
              <a:gd name="csY3" fmla="*/ 0 h 13716"/>
              <a:gd name="csX4" fmla="*/ 2488692 w 5410200"/>
              <a:gd name="csY4" fmla="*/ 0 h 13716"/>
              <a:gd name="csX5" fmla="*/ 3219069 w 5410200"/>
              <a:gd name="csY5" fmla="*/ 0 h 13716"/>
              <a:gd name="csX6" fmla="*/ 3895344 w 5410200"/>
              <a:gd name="csY6" fmla="*/ 0 h 13716"/>
              <a:gd name="csX7" fmla="*/ 4571619 w 5410200"/>
              <a:gd name="csY7" fmla="*/ 0 h 13716"/>
              <a:gd name="csX8" fmla="*/ 5410200 w 5410200"/>
              <a:gd name="csY8" fmla="*/ 0 h 13716"/>
              <a:gd name="csX9" fmla="*/ 5410200 w 5410200"/>
              <a:gd name="csY9" fmla="*/ 13716 h 13716"/>
              <a:gd name="csX10" fmla="*/ 4842129 w 5410200"/>
              <a:gd name="csY10" fmla="*/ 13716 h 13716"/>
              <a:gd name="csX11" fmla="*/ 4328160 w 5410200"/>
              <a:gd name="csY11" fmla="*/ 13716 h 13716"/>
              <a:gd name="csX12" fmla="*/ 3597783 w 5410200"/>
              <a:gd name="csY12" fmla="*/ 13716 h 13716"/>
              <a:gd name="csX13" fmla="*/ 3029712 w 5410200"/>
              <a:gd name="csY13" fmla="*/ 13716 h 13716"/>
              <a:gd name="csX14" fmla="*/ 2299335 w 5410200"/>
              <a:gd name="csY14" fmla="*/ 13716 h 13716"/>
              <a:gd name="csX15" fmla="*/ 1514856 w 5410200"/>
              <a:gd name="csY15" fmla="*/ 13716 h 13716"/>
              <a:gd name="csX16" fmla="*/ 892683 w 5410200"/>
              <a:gd name="csY16" fmla="*/ 13716 h 13716"/>
              <a:gd name="csX17" fmla="*/ 0 w 5410200"/>
              <a:gd name="csY17" fmla="*/ 13716 h 13716"/>
              <a:gd name="csX18" fmla="*/ 0 w 5410200"/>
              <a:gd name="csY18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E1804E14-9AEC-8A6B-2C29-3E5A641C13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1442981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91640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CF258670-3400-8B6E-FC16-4761A2260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tr-TR" sz="3600"/>
              <a:t>Kimler Başvurabilir? (Başvuru Şartları)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sX0" fmla="*/ 0 w 5410200"/>
              <a:gd name="csY0" fmla="*/ 0 h 13716"/>
              <a:gd name="csX1" fmla="*/ 568071 w 5410200"/>
              <a:gd name="csY1" fmla="*/ 0 h 13716"/>
              <a:gd name="csX2" fmla="*/ 1298448 w 5410200"/>
              <a:gd name="csY2" fmla="*/ 0 h 13716"/>
              <a:gd name="csX3" fmla="*/ 1920621 w 5410200"/>
              <a:gd name="csY3" fmla="*/ 0 h 13716"/>
              <a:gd name="csX4" fmla="*/ 2488692 w 5410200"/>
              <a:gd name="csY4" fmla="*/ 0 h 13716"/>
              <a:gd name="csX5" fmla="*/ 3219069 w 5410200"/>
              <a:gd name="csY5" fmla="*/ 0 h 13716"/>
              <a:gd name="csX6" fmla="*/ 3895344 w 5410200"/>
              <a:gd name="csY6" fmla="*/ 0 h 13716"/>
              <a:gd name="csX7" fmla="*/ 4571619 w 5410200"/>
              <a:gd name="csY7" fmla="*/ 0 h 13716"/>
              <a:gd name="csX8" fmla="*/ 5410200 w 5410200"/>
              <a:gd name="csY8" fmla="*/ 0 h 13716"/>
              <a:gd name="csX9" fmla="*/ 5410200 w 5410200"/>
              <a:gd name="csY9" fmla="*/ 13716 h 13716"/>
              <a:gd name="csX10" fmla="*/ 4842129 w 5410200"/>
              <a:gd name="csY10" fmla="*/ 13716 h 13716"/>
              <a:gd name="csX11" fmla="*/ 4328160 w 5410200"/>
              <a:gd name="csY11" fmla="*/ 13716 h 13716"/>
              <a:gd name="csX12" fmla="*/ 3597783 w 5410200"/>
              <a:gd name="csY12" fmla="*/ 13716 h 13716"/>
              <a:gd name="csX13" fmla="*/ 3029712 w 5410200"/>
              <a:gd name="csY13" fmla="*/ 13716 h 13716"/>
              <a:gd name="csX14" fmla="*/ 2299335 w 5410200"/>
              <a:gd name="csY14" fmla="*/ 13716 h 13716"/>
              <a:gd name="csX15" fmla="*/ 1514856 w 5410200"/>
              <a:gd name="csY15" fmla="*/ 13716 h 13716"/>
              <a:gd name="csX16" fmla="*/ 892683 w 5410200"/>
              <a:gd name="csY16" fmla="*/ 13716 h 13716"/>
              <a:gd name="csX17" fmla="*/ 0 w 5410200"/>
              <a:gd name="csY17" fmla="*/ 13716 h 13716"/>
              <a:gd name="csX18" fmla="*/ 0 w 5410200"/>
              <a:gd name="csY18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5" name="İçerik Yer Tutucusu 2">
            <a:extLst>
              <a:ext uri="{FF2B5EF4-FFF2-40B4-BE49-F238E27FC236}">
                <a16:creationId xmlns:a16="http://schemas.microsoft.com/office/drawing/2014/main" id="{995B73DD-9790-16D1-C272-FDCD3A8EF7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2979074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472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72C8B93-E244-9CE8-328A-11401D1AF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tr-TR" sz="4700"/>
              <a:t>Maddi Destek ve Öğrenim Ücretleri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sX0" fmla="*/ 0 w 5410200"/>
              <a:gd name="csY0" fmla="*/ 0 h 13716"/>
              <a:gd name="csX1" fmla="*/ 568071 w 5410200"/>
              <a:gd name="csY1" fmla="*/ 0 h 13716"/>
              <a:gd name="csX2" fmla="*/ 1298448 w 5410200"/>
              <a:gd name="csY2" fmla="*/ 0 h 13716"/>
              <a:gd name="csX3" fmla="*/ 1920621 w 5410200"/>
              <a:gd name="csY3" fmla="*/ 0 h 13716"/>
              <a:gd name="csX4" fmla="*/ 2488692 w 5410200"/>
              <a:gd name="csY4" fmla="*/ 0 h 13716"/>
              <a:gd name="csX5" fmla="*/ 3219069 w 5410200"/>
              <a:gd name="csY5" fmla="*/ 0 h 13716"/>
              <a:gd name="csX6" fmla="*/ 3895344 w 5410200"/>
              <a:gd name="csY6" fmla="*/ 0 h 13716"/>
              <a:gd name="csX7" fmla="*/ 4571619 w 5410200"/>
              <a:gd name="csY7" fmla="*/ 0 h 13716"/>
              <a:gd name="csX8" fmla="*/ 5410200 w 5410200"/>
              <a:gd name="csY8" fmla="*/ 0 h 13716"/>
              <a:gd name="csX9" fmla="*/ 5410200 w 5410200"/>
              <a:gd name="csY9" fmla="*/ 13716 h 13716"/>
              <a:gd name="csX10" fmla="*/ 4842129 w 5410200"/>
              <a:gd name="csY10" fmla="*/ 13716 h 13716"/>
              <a:gd name="csX11" fmla="*/ 4328160 w 5410200"/>
              <a:gd name="csY11" fmla="*/ 13716 h 13716"/>
              <a:gd name="csX12" fmla="*/ 3597783 w 5410200"/>
              <a:gd name="csY12" fmla="*/ 13716 h 13716"/>
              <a:gd name="csX13" fmla="*/ 3029712 w 5410200"/>
              <a:gd name="csY13" fmla="*/ 13716 h 13716"/>
              <a:gd name="csX14" fmla="*/ 2299335 w 5410200"/>
              <a:gd name="csY14" fmla="*/ 13716 h 13716"/>
              <a:gd name="csX15" fmla="*/ 1514856 w 5410200"/>
              <a:gd name="csY15" fmla="*/ 13716 h 13716"/>
              <a:gd name="csX16" fmla="*/ 892683 w 5410200"/>
              <a:gd name="csY16" fmla="*/ 13716 h 13716"/>
              <a:gd name="csX17" fmla="*/ 0 w 5410200"/>
              <a:gd name="csY17" fmla="*/ 13716 h 13716"/>
              <a:gd name="csX18" fmla="*/ 0 w 5410200"/>
              <a:gd name="csY18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5EBE62D5-1917-866D-4CDC-8109D06EEC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3684890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8807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25654AB2-4E40-9EDF-89F4-06A1F3C31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tr-TR" sz="4700"/>
              <a:t>Süreç Nasıl İşliyor?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sX0" fmla="*/ 0 w 5410200"/>
              <a:gd name="csY0" fmla="*/ 0 h 13716"/>
              <a:gd name="csX1" fmla="*/ 568071 w 5410200"/>
              <a:gd name="csY1" fmla="*/ 0 h 13716"/>
              <a:gd name="csX2" fmla="*/ 1298448 w 5410200"/>
              <a:gd name="csY2" fmla="*/ 0 h 13716"/>
              <a:gd name="csX3" fmla="*/ 1920621 w 5410200"/>
              <a:gd name="csY3" fmla="*/ 0 h 13716"/>
              <a:gd name="csX4" fmla="*/ 2488692 w 5410200"/>
              <a:gd name="csY4" fmla="*/ 0 h 13716"/>
              <a:gd name="csX5" fmla="*/ 3219069 w 5410200"/>
              <a:gd name="csY5" fmla="*/ 0 h 13716"/>
              <a:gd name="csX6" fmla="*/ 3895344 w 5410200"/>
              <a:gd name="csY6" fmla="*/ 0 h 13716"/>
              <a:gd name="csX7" fmla="*/ 4571619 w 5410200"/>
              <a:gd name="csY7" fmla="*/ 0 h 13716"/>
              <a:gd name="csX8" fmla="*/ 5410200 w 5410200"/>
              <a:gd name="csY8" fmla="*/ 0 h 13716"/>
              <a:gd name="csX9" fmla="*/ 5410200 w 5410200"/>
              <a:gd name="csY9" fmla="*/ 13716 h 13716"/>
              <a:gd name="csX10" fmla="*/ 4842129 w 5410200"/>
              <a:gd name="csY10" fmla="*/ 13716 h 13716"/>
              <a:gd name="csX11" fmla="*/ 4328160 w 5410200"/>
              <a:gd name="csY11" fmla="*/ 13716 h 13716"/>
              <a:gd name="csX12" fmla="*/ 3597783 w 5410200"/>
              <a:gd name="csY12" fmla="*/ 13716 h 13716"/>
              <a:gd name="csX13" fmla="*/ 3029712 w 5410200"/>
              <a:gd name="csY13" fmla="*/ 13716 h 13716"/>
              <a:gd name="csX14" fmla="*/ 2299335 w 5410200"/>
              <a:gd name="csY14" fmla="*/ 13716 h 13716"/>
              <a:gd name="csX15" fmla="*/ 1514856 w 5410200"/>
              <a:gd name="csY15" fmla="*/ 13716 h 13716"/>
              <a:gd name="csX16" fmla="*/ 892683 w 5410200"/>
              <a:gd name="csY16" fmla="*/ 13716 h 13716"/>
              <a:gd name="csX17" fmla="*/ 0 w 5410200"/>
              <a:gd name="csY17" fmla="*/ 13716 h 13716"/>
              <a:gd name="csX18" fmla="*/ 0 w 5410200"/>
              <a:gd name="csY18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İçerik Yer Tutucusu 2">
            <a:extLst>
              <a:ext uri="{FF2B5EF4-FFF2-40B4-BE49-F238E27FC236}">
                <a16:creationId xmlns:a16="http://schemas.microsoft.com/office/drawing/2014/main" id="{B125D59B-82AE-260B-5AD8-B058DD4205C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8997414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1946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4A3FB1E-A52F-E6C0-E574-CF0F65F3D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548640"/>
            <a:ext cx="2700645" cy="5431536"/>
          </a:xfrm>
        </p:spPr>
        <p:txBody>
          <a:bodyPr>
            <a:normAutofit/>
          </a:bodyPr>
          <a:lstStyle/>
          <a:p>
            <a:r>
              <a:rPr lang="tr-TR" sz="4700"/>
              <a:t>Bizimle İletişime Geçin!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7917" y="3261001"/>
            <a:ext cx="4480560" cy="13716"/>
          </a:xfrm>
          <a:custGeom>
            <a:avLst/>
            <a:gdLst>
              <a:gd name="csX0" fmla="*/ 0 w 4480560"/>
              <a:gd name="csY0" fmla="*/ 0 h 13716"/>
              <a:gd name="csX1" fmla="*/ 595274 w 4480560"/>
              <a:gd name="csY1" fmla="*/ 0 h 13716"/>
              <a:gd name="csX2" fmla="*/ 1100938 w 4480560"/>
              <a:gd name="csY2" fmla="*/ 0 h 13716"/>
              <a:gd name="csX3" fmla="*/ 1651406 w 4480560"/>
              <a:gd name="csY3" fmla="*/ 0 h 13716"/>
              <a:gd name="csX4" fmla="*/ 2336292 w 4480560"/>
              <a:gd name="csY4" fmla="*/ 0 h 13716"/>
              <a:gd name="csX5" fmla="*/ 2931566 w 4480560"/>
              <a:gd name="csY5" fmla="*/ 0 h 13716"/>
              <a:gd name="csX6" fmla="*/ 3482035 w 4480560"/>
              <a:gd name="csY6" fmla="*/ 0 h 13716"/>
              <a:gd name="csX7" fmla="*/ 4480560 w 4480560"/>
              <a:gd name="csY7" fmla="*/ 0 h 13716"/>
              <a:gd name="csX8" fmla="*/ 4480560 w 4480560"/>
              <a:gd name="csY8" fmla="*/ 13716 h 13716"/>
              <a:gd name="csX9" fmla="*/ 3840480 w 4480560"/>
              <a:gd name="csY9" fmla="*/ 13716 h 13716"/>
              <a:gd name="csX10" fmla="*/ 3290011 w 4480560"/>
              <a:gd name="csY10" fmla="*/ 13716 h 13716"/>
              <a:gd name="csX11" fmla="*/ 2560320 w 4480560"/>
              <a:gd name="csY11" fmla="*/ 13716 h 13716"/>
              <a:gd name="csX12" fmla="*/ 1965046 w 4480560"/>
              <a:gd name="csY12" fmla="*/ 13716 h 13716"/>
              <a:gd name="csX13" fmla="*/ 1459382 w 4480560"/>
              <a:gd name="csY13" fmla="*/ 13716 h 13716"/>
              <a:gd name="csX14" fmla="*/ 774497 w 4480560"/>
              <a:gd name="csY14" fmla="*/ 13716 h 13716"/>
              <a:gd name="csX15" fmla="*/ 0 w 4480560"/>
              <a:gd name="csY15" fmla="*/ 13716 h 13716"/>
              <a:gd name="csX16" fmla="*/ 0 w 4480560"/>
              <a:gd name="csY16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3716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273" y="3379"/>
                  <a:pt x="4480768" y="9289"/>
                  <a:pt x="4480560" y="13716"/>
                </a:cubicBezTo>
                <a:cubicBezTo>
                  <a:pt x="4314132" y="10352"/>
                  <a:pt x="4028383" y="32060"/>
                  <a:pt x="3840480" y="13716"/>
                </a:cubicBezTo>
                <a:cubicBezTo>
                  <a:pt x="3652577" y="-4628"/>
                  <a:pt x="3547615" y="-1724"/>
                  <a:pt x="3290011" y="13716"/>
                </a:cubicBezTo>
                <a:cubicBezTo>
                  <a:pt x="3032407" y="29156"/>
                  <a:pt x="2830268" y="4147"/>
                  <a:pt x="2560320" y="13716"/>
                </a:cubicBezTo>
                <a:cubicBezTo>
                  <a:pt x="2290372" y="23285"/>
                  <a:pt x="2147422" y="2156"/>
                  <a:pt x="1965046" y="13716"/>
                </a:cubicBezTo>
                <a:cubicBezTo>
                  <a:pt x="1782670" y="25276"/>
                  <a:pt x="1689791" y="36108"/>
                  <a:pt x="1459382" y="13716"/>
                </a:cubicBezTo>
                <a:cubicBezTo>
                  <a:pt x="1228973" y="-8676"/>
                  <a:pt x="915486" y="31929"/>
                  <a:pt x="774497" y="13716"/>
                </a:cubicBezTo>
                <a:cubicBezTo>
                  <a:pt x="633508" y="-4497"/>
                  <a:pt x="361442" y="-15679"/>
                  <a:pt x="0" y="13716"/>
                </a:cubicBezTo>
                <a:cubicBezTo>
                  <a:pt x="-362" y="8190"/>
                  <a:pt x="-434" y="6098"/>
                  <a:pt x="0" y="0"/>
                </a:cubicBezTo>
                <a:close/>
              </a:path>
              <a:path w="4480560" h="13716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0360" y="3832"/>
                  <a:pt x="4481152" y="9314"/>
                  <a:pt x="4480560" y="13716"/>
                </a:cubicBezTo>
                <a:cubicBezTo>
                  <a:pt x="4279652" y="-11422"/>
                  <a:pt x="4200762" y="36994"/>
                  <a:pt x="3930091" y="13716"/>
                </a:cubicBezTo>
                <a:cubicBezTo>
                  <a:pt x="3659420" y="-9562"/>
                  <a:pt x="3456052" y="17722"/>
                  <a:pt x="3290011" y="13716"/>
                </a:cubicBezTo>
                <a:cubicBezTo>
                  <a:pt x="3123970" y="9710"/>
                  <a:pt x="2882392" y="28246"/>
                  <a:pt x="2649931" y="13716"/>
                </a:cubicBezTo>
                <a:cubicBezTo>
                  <a:pt x="2417470" y="-814"/>
                  <a:pt x="2238426" y="2765"/>
                  <a:pt x="2054657" y="13716"/>
                </a:cubicBezTo>
                <a:cubicBezTo>
                  <a:pt x="1870888" y="24667"/>
                  <a:pt x="1566368" y="40468"/>
                  <a:pt x="1324966" y="13716"/>
                </a:cubicBezTo>
                <a:cubicBezTo>
                  <a:pt x="1083564" y="-13036"/>
                  <a:pt x="787410" y="6374"/>
                  <a:pt x="595274" y="13716"/>
                </a:cubicBezTo>
                <a:cubicBezTo>
                  <a:pt x="403138" y="21058"/>
                  <a:pt x="169622" y="5927"/>
                  <a:pt x="0" y="13716"/>
                </a:cubicBezTo>
                <a:cubicBezTo>
                  <a:pt x="-475" y="8699"/>
                  <a:pt x="-565" y="440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F1CF880-9166-2B3A-1F6C-84FB7E775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4813" y="552091"/>
            <a:ext cx="4668251" cy="5431536"/>
          </a:xfrm>
        </p:spPr>
        <p:txBody>
          <a:bodyPr anchor="ctr">
            <a:normAutofit/>
          </a:bodyPr>
          <a:lstStyle/>
          <a:p>
            <a:r>
              <a:rPr lang="tr-TR" sz="1900" b="1" dirty="0"/>
              <a:t>Süleyman Demirel Üniversitesi</a:t>
            </a:r>
            <a:r>
              <a:rPr lang="tr-TR" sz="1900" dirty="0"/>
              <a:t> </a:t>
            </a:r>
            <a:r>
              <a:rPr lang="tr-TR" sz="1900" b="1" dirty="0"/>
              <a:t>Türk Dünyası Üniversiteleri ile İlişkiler ve Orhun Koordinatörlüğü</a:t>
            </a:r>
            <a:endParaRPr lang="tr-TR" sz="1900" dirty="0"/>
          </a:p>
          <a:p>
            <a:r>
              <a:rPr lang="tr-TR" sz="1900" dirty="0"/>
              <a:t>📍 </a:t>
            </a:r>
            <a:r>
              <a:rPr lang="tr-TR" sz="1900" b="1" dirty="0"/>
              <a:t>Ofis:</a:t>
            </a:r>
            <a:r>
              <a:rPr lang="tr-TR" sz="1900" dirty="0"/>
              <a:t> Uluslararası İlişkiler Genel Koordinatörlüğü</a:t>
            </a:r>
          </a:p>
          <a:p>
            <a:r>
              <a:rPr lang="tr-TR" sz="1900" dirty="0"/>
              <a:t>📧 </a:t>
            </a:r>
            <a:r>
              <a:rPr lang="tr-TR" sz="1900" b="1" dirty="0"/>
              <a:t>E-Posta:</a:t>
            </a:r>
            <a:r>
              <a:rPr lang="tr-TR" sz="1900" dirty="0"/>
              <a:t> orhun@sdu.edu.tr</a:t>
            </a:r>
          </a:p>
          <a:p>
            <a:r>
              <a:rPr lang="tr-TR" sz="1900" dirty="0"/>
              <a:t>🌐 </a:t>
            </a:r>
            <a:r>
              <a:rPr lang="tr-TR" sz="1900" b="1" dirty="0"/>
              <a:t>Web Sitesi:</a:t>
            </a:r>
            <a:r>
              <a:rPr lang="tr-TR" sz="1900" dirty="0"/>
              <a:t> </a:t>
            </a:r>
            <a:r>
              <a:rPr lang="tr-TR" sz="1900" dirty="0">
                <a:hlinkClick r:id="rId2"/>
              </a:rPr>
              <a:t>https://orhun.sdu.edu.tr/</a:t>
            </a:r>
            <a:endParaRPr lang="tr-TR" sz="1900" dirty="0"/>
          </a:p>
          <a:p>
            <a:r>
              <a:rPr lang="tr-TR" sz="1900" dirty="0"/>
              <a:t>📱 </a:t>
            </a:r>
            <a:r>
              <a:rPr lang="tr-TR" sz="1900" b="1" dirty="0"/>
              <a:t>Sosyal Medya:</a:t>
            </a:r>
            <a:r>
              <a:rPr lang="tr-TR" sz="1900" dirty="0"/>
              <a:t> </a:t>
            </a:r>
            <a:r>
              <a:rPr lang="tr-TR" sz="1900" dirty="0">
                <a:hlinkClick r:id="rId3"/>
              </a:rPr>
              <a:t>https://www.instagram.com/sdu_uluslararasi_genel_koord/</a:t>
            </a:r>
            <a:r>
              <a:rPr lang="tr-TR" sz="1900" dirty="0"/>
              <a:t> </a:t>
            </a:r>
          </a:p>
          <a:p>
            <a:endParaRPr lang="tr-TR" sz="1900" dirty="0"/>
          </a:p>
          <a:p>
            <a:r>
              <a:rPr lang="tr-TR" sz="1900" dirty="0"/>
              <a:t> </a:t>
            </a:r>
            <a:r>
              <a:rPr lang="tr-TR" sz="1900" i="1" dirty="0"/>
              <a:t>Türk Dünyası'na uzanan akademik yolculuğunuzda yanınızdayız!</a:t>
            </a:r>
            <a:endParaRPr lang="tr-TR" sz="1900" dirty="0"/>
          </a:p>
          <a:p>
            <a:endParaRPr lang="tr-TR" sz="1900" dirty="0"/>
          </a:p>
        </p:txBody>
      </p:sp>
    </p:spTree>
    <p:extLst>
      <p:ext uri="{BB962C8B-B14F-4D97-AF65-F5344CB8AC3E}">
        <p14:creationId xmlns:p14="http://schemas.microsoft.com/office/powerpoint/2010/main" val="2223046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466</Words>
  <Application>Microsoft Office PowerPoint</Application>
  <PresentationFormat>Ekran Gösterisi (4:3)</PresentationFormat>
  <Paragraphs>41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Kardeş Coğrafyalara Açılan Kapınız: Orhun Değişim Programı</vt:lpstr>
      <vt:lpstr>Orhun Değişim Programı Nedir?</vt:lpstr>
      <vt:lpstr>Hangi Ülkelerde Eğitim Alabilirsiniz? </vt:lpstr>
      <vt:lpstr>Neden Orhun Değişim Programı'na Katılmalısınız?</vt:lpstr>
      <vt:lpstr>Kimler Başvurabilir? (Başvuru Şartları)</vt:lpstr>
      <vt:lpstr>Maddi Destek ve Öğrenim Ücretleri</vt:lpstr>
      <vt:lpstr>Süreç Nasıl İşliyor?</vt:lpstr>
      <vt:lpstr>Bizimle İletişime Geçin!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2026-06-19T13:20:54Z</dcterms:created>
  <dcterms:modified xsi:type="dcterms:W3CDTF">2026-06-19T13:21:25Z</dcterms:modified>
  <cp:category/>
</cp:coreProperties>
</file>